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260A2-2788-4D2F-8916-5D76DA87EAC4}" v="140" dt="2021-09-16T07:52:57.599"/>
    <p1510:client id="{921750DF-27A6-F7D8-2425-6B3C413F4CF5}" v="1" dt="2021-09-23T08:17:12.343"/>
    <p1510:client id="{C44D4D33-D045-77D5-3E0C-BFE78EDDADC9}" v="151" dt="2021-09-23T08:14:58.261"/>
    <p1510:client id="{D4144FD2-F949-A266-481F-BF7E71401462}" v="505" dt="2021-09-23T20:32:41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velcová Karolína" userId="S::khavelcova@zscehnice.cz::3732b3b2-b767-4480-abea-24f09e63db89" providerId="AD" clId="Web-{D4144FD2-F949-A266-481F-BF7E71401462}"/>
    <pc:docChg chg="addSld delSld modSld sldOrd">
      <pc:chgData name="Havelcová Karolína" userId="S::khavelcova@zscehnice.cz::3732b3b2-b767-4480-abea-24f09e63db89" providerId="AD" clId="Web-{D4144FD2-F949-A266-481F-BF7E71401462}" dt="2021-09-23T20:32:35.182" v="262" actId="20577"/>
      <pc:docMkLst>
        <pc:docMk/>
      </pc:docMkLst>
      <pc:sldChg chg="modSp">
        <pc:chgData name="Havelcová Karolína" userId="S::khavelcova@zscehnice.cz::3732b3b2-b767-4480-abea-24f09e63db89" providerId="AD" clId="Web-{D4144FD2-F949-A266-481F-BF7E71401462}" dt="2021-09-23T20:18:04.339" v="171" actId="20577"/>
        <pc:sldMkLst>
          <pc:docMk/>
          <pc:sldMk cId="622018166" sldId="259"/>
        </pc:sldMkLst>
        <pc:spChg chg="mod">
          <ac:chgData name="Havelcová Karolína" userId="S::khavelcova@zscehnice.cz::3732b3b2-b767-4480-abea-24f09e63db89" providerId="AD" clId="Web-{D4144FD2-F949-A266-481F-BF7E71401462}" dt="2021-09-23T20:18:04.339" v="171" actId="20577"/>
          <ac:spMkLst>
            <pc:docMk/>
            <pc:sldMk cId="622018166" sldId="259"/>
            <ac:spMk id="3" creationId="{E94C6443-9939-4223-BE09-53AAB0E7D383}"/>
          </ac:spMkLst>
        </pc:spChg>
      </pc:sldChg>
      <pc:sldChg chg="modSp del">
        <pc:chgData name="Havelcová Karolína" userId="S::khavelcova@zscehnice.cz::3732b3b2-b767-4480-abea-24f09e63db89" providerId="AD" clId="Web-{D4144FD2-F949-A266-481F-BF7E71401462}" dt="2021-09-23T20:09:25.454" v="133"/>
        <pc:sldMkLst>
          <pc:docMk/>
          <pc:sldMk cId="3138211654" sldId="260"/>
        </pc:sldMkLst>
        <pc:spChg chg="mod">
          <ac:chgData name="Havelcová Karolína" userId="S::khavelcova@zscehnice.cz::3732b3b2-b767-4480-abea-24f09e63db89" providerId="AD" clId="Web-{D4144FD2-F949-A266-481F-BF7E71401462}" dt="2021-09-23T19:20:27.862" v="21" actId="20577"/>
          <ac:spMkLst>
            <pc:docMk/>
            <pc:sldMk cId="3138211654" sldId="260"/>
            <ac:spMk id="2" creationId="{CC4F3DB6-9E62-4E92-9ED6-243B18185263}"/>
          </ac:spMkLst>
        </pc:spChg>
        <pc:spChg chg="mod">
          <ac:chgData name="Havelcová Karolína" userId="S::khavelcova@zscehnice.cz::3732b3b2-b767-4480-abea-24f09e63db89" providerId="AD" clId="Web-{D4144FD2-F949-A266-481F-BF7E71401462}" dt="2021-09-23T20:07:56.604" v="129" actId="1076"/>
          <ac:spMkLst>
            <pc:docMk/>
            <pc:sldMk cId="3138211654" sldId="260"/>
            <ac:spMk id="3" creationId="{8AFEA429-7DF6-4D29-84BB-0E326E5A426A}"/>
          </ac:spMkLst>
        </pc:spChg>
        <pc:picChg chg="mod">
          <ac:chgData name="Havelcová Karolína" userId="S::khavelcova@zscehnice.cz::3732b3b2-b767-4480-abea-24f09e63db89" providerId="AD" clId="Web-{D4144FD2-F949-A266-481F-BF7E71401462}" dt="2021-09-23T20:08:05.980" v="131" actId="1076"/>
          <ac:picMkLst>
            <pc:docMk/>
            <pc:sldMk cId="3138211654" sldId="260"/>
            <ac:picMk id="4" creationId="{0C61200E-FD3F-42A0-B949-01AD70370539}"/>
          </ac:picMkLst>
        </pc:picChg>
      </pc:sldChg>
      <pc:sldChg chg="modSp">
        <pc:chgData name="Havelcová Karolína" userId="S::khavelcova@zscehnice.cz::3732b3b2-b767-4480-abea-24f09e63db89" providerId="AD" clId="Web-{D4144FD2-F949-A266-481F-BF7E71401462}" dt="2021-09-23T20:32:35.182" v="262" actId="20577"/>
        <pc:sldMkLst>
          <pc:docMk/>
          <pc:sldMk cId="719893199" sldId="261"/>
        </pc:sldMkLst>
        <pc:spChg chg="mod">
          <ac:chgData name="Havelcová Karolína" userId="S::khavelcova@zscehnice.cz::3732b3b2-b767-4480-abea-24f09e63db89" providerId="AD" clId="Web-{D4144FD2-F949-A266-481F-BF7E71401462}" dt="2021-09-23T19:20:02.173" v="7" actId="20577"/>
          <ac:spMkLst>
            <pc:docMk/>
            <pc:sldMk cId="719893199" sldId="261"/>
            <ac:spMk id="2" creationId="{6D4C160F-F03B-4853-B927-78D569D39830}"/>
          </ac:spMkLst>
        </pc:spChg>
        <pc:spChg chg="mod">
          <ac:chgData name="Havelcová Karolína" userId="S::khavelcova@zscehnice.cz::3732b3b2-b767-4480-abea-24f09e63db89" providerId="AD" clId="Web-{D4144FD2-F949-A266-481F-BF7E71401462}" dt="2021-09-23T20:32:35.182" v="262" actId="20577"/>
          <ac:spMkLst>
            <pc:docMk/>
            <pc:sldMk cId="719893199" sldId="261"/>
            <ac:spMk id="3" creationId="{99CC3956-9E35-40B4-BC4F-8C4016D5B90B}"/>
          </ac:spMkLst>
        </pc:spChg>
      </pc:sldChg>
      <pc:sldChg chg="new del">
        <pc:chgData name="Havelcová Karolína" userId="S::khavelcova@zscehnice.cz::3732b3b2-b767-4480-abea-24f09e63db89" providerId="AD" clId="Web-{D4144FD2-F949-A266-481F-BF7E71401462}" dt="2021-09-23T19:48:45.992" v="83"/>
        <pc:sldMkLst>
          <pc:docMk/>
          <pc:sldMk cId="1159904641" sldId="262"/>
        </pc:sldMkLst>
      </pc:sldChg>
      <pc:sldChg chg="addSp modSp new mod setBg">
        <pc:chgData name="Havelcová Karolína" userId="S::khavelcova@zscehnice.cz::3732b3b2-b767-4480-abea-24f09e63db89" providerId="AD" clId="Web-{D4144FD2-F949-A266-481F-BF7E71401462}" dt="2021-09-23T20:27:39.774" v="211" actId="20577"/>
        <pc:sldMkLst>
          <pc:docMk/>
          <pc:sldMk cId="2528476503" sldId="262"/>
        </pc:sldMkLst>
        <pc:spChg chg="mod">
          <ac:chgData name="Havelcová Karolína" userId="S::khavelcova@zscehnice.cz::3732b3b2-b767-4480-abea-24f09e63db89" providerId="AD" clId="Web-{D4144FD2-F949-A266-481F-BF7E71401462}" dt="2021-09-23T20:25:46.940" v="175"/>
          <ac:spMkLst>
            <pc:docMk/>
            <pc:sldMk cId="2528476503" sldId="262"/>
            <ac:spMk id="2" creationId="{6BE09E03-7A21-4D66-BBE2-04951DDDC5F7}"/>
          </ac:spMkLst>
        </pc:spChg>
        <pc:spChg chg="mod">
          <ac:chgData name="Havelcová Karolína" userId="S::khavelcova@zscehnice.cz::3732b3b2-b767-4480-abea-24f09e63db89" providerId="AD" clId="Web-{D4144FD2-F949-A266-481F-BF7E71401462}" dt="2021-09-23T20:27:39.774" v="211" actId="20577"/>
          <ac:spMkLst>
            <pc:docMk/>
            <pc:sldMk cId="2528476503" sldId="262"/>
            <ac:spMk id="3" creationId="{53D320EE-7E80-4D56-A2FD-4824B7A1973F}"/>
          </ac:spMkLst>
        </pc:spChg>
        <pc:spChg chg="add">
          <ac:chgData name="Havelcová Karolína" userId="S::khavelcova@zscehnice.cz::3732b3b2-b767-4480-abea-24f09e63db89" providerId="AD" clId="Web-{D4144FD2-F949-A266-481F-BF7E71401462}" dt="2021-09-23T20:25:46.940" v="175"/>
          <ac:spMkLst>
            <pc:docMk/>
            <pc:sldMk cId="2528476503" sldId="262"/>
            <ac:spMk id="9" creationId="{B95B9BA8-1D69-4796-85F5-B6D0BD52354B}"/>
          </ac:spMkLst>
        </pc:spChg>
        <pc:picChg chg="add mod">
          <ac:chgData name="Havelcová Karolína" userId="S::khavelcova@zscehnice.cz::3732b3b2-b767-4480-abea-24f09e63db89" providerId="AD" clId="Web-{D4144FD2-F949-A266-481F-BF7E71401462}" dt="2021-09-23T20:25:46.940" v="175"/>
          <ac:picMkLst>
            <pc:docMk/>
            <pc:sldMk cId="2528476503" sldId="262"/>
            <ac:picMk id="4" creationId="{491FBCCB-BF15-4DAE-81F9-D3CF4F636BEB}"/>
          </ac:picMkLst>
        </pc:picChg>
      </pc:sldChg>
      <pc:sldChg chg="addSp delSp modSp new del mod ord setBg setClrOvrMap">
        <pc:chgData name="Havelcová Karolína" userId="S::khavelcova@zscehnice.cz::3732b3b2-b767-4480-abea-24f09e63db89" providerId="AD" clId="Web-{D4144FD2-F949-A266-481F-BF7E71401462}" dt="2021-09-23T20:12:47.865" v="145"/>
        <pc:sldMkLst>
          <pc:docMk/>
          <pc:sldMk cId="4183858374" sldId="262"/>
        </pc:sldMkLst>
        <pc:spChg chg="add del mod">
          <ac:chgData name="Havelcová Karolína" userId="S::khavelcova@zscehnice.cz::3732b3b2-b767-4480-abea-24f09e63db89" providerId="AD" clId="Web-{D4144FD2-F949-A266-481F-BF7E71401462}" dt="2021-09-23T20:12:16.644" v="144"/>
          <ac:spMkLst>
            <pc:docMk/>
            <pc:sldMk cId="4183858374" sldId="262"/>
            <ac:spMk id="2" creationId="{D52D173A-5413-4F41-B033-C9BBF9D19B98}"/>
          </ac:spMkLst>
        </pc:spChg>
        <pc:spChg chg="add del mod">
          <ac:chgData name="Havelcová Karolína" userId="S::khavelcova@zscehnice.cz::3732b3b2-b767-4480-abea-24f09e63db89" providerId="AD" clId="Web-{D4144FD2-F949-A266-481F-BF7E71401462}" dt="2021-09-23T20:12:16.644" v="144"/>
          <ac:spMkLst>
            <pc:docMk/>
            <pc:sldMk cId="4183858374" sldId="262"/>
            <ac:spMk id="3" creationId="{F7E22107-6ACE-446C-96D1-E8B1F32F0CB5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1:16.328" v="139"/>
          <ac:spMkLst>
            <pc:docMk/>
            <pc:sldMk cId="4183858374" sldId="262"/>
            <ac:spMk id="7" creationId="{5A0118C5-4F8D-4CF4-BADD-53FEACC6C42A}"/>
          </ac:spMkLst>
        </pc:spChg>
        <pc:spChg chg="add">
          <ac:chgData name="Havelcová Karolína" userId="S::khavelcova@zscehnice.cz::3732b3b2-b767-4480-abea-24f09e63db89" providerId="AD" clId="Web-{D4144FD2-F949-A266-481F-BF7E71401462}" dt="2021-09-23T20:11:16.328" v="140"/>
          <ac:spMkLst>
            <pc:docMk/>
            <pc:sldMk cId="4183858374" sldId="262"/>
            <ac:spMk id="8" creationId="{F13C74B1-5B17-4795-BED0-7140497B445A}"/>
          </ac:spMkLst>
        </pc:spChg>
        <pc:spChg chg="add">
          <ac:chgData name="Havelcová Karolína" userId="S::khavelcova@zscehnice.cz::3732b3b2-b767-4480-abea-24f09e63db89" providerId="AD" clId="Web-{D4144FD2-F949-A266-481F-BF7E71401462}" dt="2021-09-23T20:11:16.328" v="140"/>
          <ac:spMkLst>
            <pc:docMk/>
            <pc:sldMk cId="4183858374" sldId="262"/>
            <ac:spMk id="9" creationId="{D4974D33-8DC5-464E-8C6D-BE58F0669C17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1:09.953" v="137"/>
          <ac:spMkLst>
            <pc:docMk/>
            <pc:sldMk cId="4183858374" sldId="262"/>
            <ac:spMk id="10" creationId="{42A4FC2C-047E-45A5-965D-8E1E3BF09BC6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2:16.644" v="143"/>
          <ac:spMkLst>
            <pc:docMk/>
            <pc:sldMk cId="4183858374" sldId="262"/>
            <ac:spMk id="11" creationId="{5A0118C5-4F8D-4CF4-BADD-53FEACC6C42A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1:16.328" v="139"/>
          <ac:spMkLst>
            <pc:docMk/>
            <pc:sldMk cId="4183858374" sldId="262"/>
            <ac:spMk id="12" creationId="{3C1D1FA3-6212-4B97-9B1E-C7F81247C2B9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2:16.644" v="143"/>
          <ac:spMkLst>
            <pc:docMk/>
            <pc:sldMk cId="4183858374" sldId="262"/>
            <ac:spMk id="13" creationId="{3C1D1FA3-6212-4B97-9B1E-C7F81247C2B9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1:16.328" v="139"/>
          <ac:spMkLst>
            <pc:docMk/>
            <pc:sldMk cId="4183858374" sldId="262"/>
            <ac:spMk id="14" creationId="{11C51958-04D4-4687-95A2-95DCDCF47464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2:16.644" v="143"/>
          <ac:spMkLst>
            <pc:docMk/>
            <pc:sldMk cId="4183858374" sldId="262"/>
            <ac:spMk id="15" creationId="{11C51958-04D4-4687-95A2-95DCDCF47464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1:16.328" v="139"/>
          <ac:spMkLst>
            <pc:docMk/>
            <pc:sldMk cId="4183858374" sldId="262"/>
            <ac:spMk id="16" creationId="{79AFCB35-9C04-4524-A0B1-57FF6865D013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2:16.644" v="143"/>
          <ac:spMkLst>
            <pc:docMk/>
            <pc:sldMk cId="4183858374" sldId="262"/>
            <ac:spMk id="17" creationId="{79AFCB35-9C04-4524-A0B1-57FF6865D013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1:16.328" v="139"/>
          <ac:spMkLst>
            <pc:docMk/>
            <pc:sldMk cId="4183858374" sldId="262"/>
            <ac:spMk id="18" creationId="{D11AD2AD-0BA0-4DD3-8EEA-84686A0E718C}"/>
          </ac:spMkLst>
        </pc:spChg>
        <pc:spChg chg="add del">
          <ac:chgData name="Havelcová Karolína" userId="S::khavelcova@zscehnice.cz::3732b3b2-b767-4480-abea-24f09e63db89" providerId="AD" clId="Web-{D4144FD2-F949-A266-481F-BF7E71401462}" dt="2021-09-23T20:12:16.644" v="143"/>
          <ac:spMkLst>
            <pc:docMk/>
            <pc:sldMk cId="4183858374" sldId="262"/>
            <ac:spMk id="19" creationId="{D11AD2AD-0BA0-4DD3-8EEA-84686A0E718C}"/>
          </ac:spMkLst>
        </pc:spChg>
        <pc:spChg chg="add">
          <ac:chgData name="Havelcová Karolína" userId="S::khavelcova@zscehnice.cz::3732b3b2-b767-4480-abea-24f09e63db89" providerId="AD" clId="Web-{D4144FD2-F949-A266-481F-BF7E71401462}" dt="2021-09-23T20:12:16.644" v="144"/>
          <ac:spMkLst>
            <pc:docMk/>
            <pc:sldMk cId="4183858374" sldId="262"/>
            <ac:spMk id="21" creationId="{5E8D2E83-FB3A-40E7-A9E5-7AB389D612B4}"/>
          </ac:spMkLst>
        </pc:spChg>
        <pc:grpChg chg="add del">
          <ac:chgData name="Havelcová Karolína" userId="S::khavelcova@zscehnice.cz::3732b3b2-b767-4480-abea-24f09e63db89" providerId="AD" clId="Web-{D4144FD2-F949-A266-481F-BF7E71401462}" dt="2021-09-23T20:11:16.328" v="139"/>
          <ac:grpSpMkLst>
            <pc:docMk/>
            <pc:sldMk cId="4183858374" sldId="262"/>
            <ac:grpSpMk id="20" creationId="{0C156BF8-7FF7-440F-BE2B-417DFFE8BFA5}"/>
          </ac:grpSpMkLst>
        </pc:grpChg>
        <pc:grpChg chg="add del">
          <ac:chgData name="Havelcová Karolína" userId="S::khavelcova@zscehnice.cz::3732b3b2-b767-4480-abea-24f09e63db89" providerId="AD" clId="Web-{D4144FD2-F949-A266-481F-BF7E71401462}" dt="2021-09-23T20:12:16.644" v="143"/>
          <ac:grpSpMkLst>
            <pc:docMk/>
            <pc:sldMk cId="4183858374" sldId="262"/>
            <ac:grpSpMk id="26" creationId="{0C156BF8-7FF7-440F-BE2B-417DFFE8BFA5}"/>
          </ac:grpSpMkLst>
        </pc:grpChg>
        <pc:picChg chg="add mod ord">
          <ac:chgData name="Havelcová Karolína" userId="S::khavelcova@zscehnice.cz::3732b3b2-b767-4480-abea-24f09e63db89" providerId="AD" clId="Web-{D4144FD2-F949-A266-481F-BF7E71401462}" dt="2021-09-23T20:12:16.644" v="144"/>
          <ac:picMkLst>
            <pc:docMk/>
            <pc:sldMk cId="4183858374" sldId="262"/>
            <ac:picMk id="5" creationId="{C8A22238-672D-403B-B415-A8F0F1F68771}"/>
          </ac:picMkLst>
        </pc:picChg>
      </pc:sldChg>
    </pc:docChg>
  </pc:docChgLst>
  <pc:docChgLst>
    <pc:chgData name="Havelcová Karolína" userId="S::khavelcova@zscehnice.cz::3732b3b2-b767-4480-abea-24f09e63db89" providerId="AD" clId="Web-{18B260A2-2788-4D2F-8916-5D76DA87EAC4}"/>
    <pc:docChg chg="addSld modSld">
      <pc:chgData name="Havelcová Karolína" userId="S::khavelcova@zscehnice.cz::3732b3b2-b767-4480-abea-24f09e63db89" providerId="AD" clId="Web-{18B260A2-2788-4D2F-8916-5D76DA87EAC4}" dt="2021-09-16T07:53:36.288" v="79"/>
      <pc:docMkLst>
        <pc:docMk/>
      </pc:docMkLst>
      <pc:sldChg chg="addSp delSp modSp mod setBg addAnim">
        <pc:chgData name="Havelcová Karolína" userId="S::khavelcova@zscehnice.cz::3732b3b2-b767-4480-abea-24f09e63db89" providerId="AD" clId="Web-{18B260A2-2788-4D2F-8916-5D76DA87EAC4}" dt="2021-09-16T07:47:19.545" v="32" actId="20577"/>
        <pc:sldMkLst>
          <pc:docMk/>
          <pc:sldMk cId="3799523001" sldId="256"/>
        </pc:sldMkLst>
        <pc:spChg chg="mod">
          <ac:chgData name="Havelcová Karolína" userId="S::khavelcova@zscehnice.cz::3732b3b2-b767-4480-abea-24f09e63db89" providerId="AD" clId="Web-{18B260A2-2788-4D2F-8916-5D76DA87EAC4}" dt="2021-09-16T07:46:59.279" v="27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Havelcová Karolína" userId="S::khavelcova@zscehnice.cz::3732b3b2-b767-4480-abea-24f09e63db89" providerId="AD" clId="Web-{18B260A2-2788-4D2F-8916-5D76DA87EAC4}" dt="2021-09-16T07:46:59.279" v="27"/>
          <ac:spMkLst>
            <pc:docMk/>
            <pc:sldMk cId="3799523001" sldId="256"/>
            <ac:spMk id="3" creationId="{00000000-0000-0000-0000-000000000000}"/>
          </ac:spMkLst>
        </pc:spChg>
        <pc:spChg chg="add mod">
          <ac:chgData name="Havelcová Karolína" userId="S::khavelcova@zscehnice.cz::3732b3b2-b767-4480-abea-24f09e63db89" providerId="AD" clId="Web-{18B260A2-2788-4D2F-8916-5D76DA87EAC4}" dt="2021-09-16T07:47:19.545" v="32" actId="20577"/>
          <ac:spMkLst>
            <pc:docMk/>
            <pc:sldMk cId="3799523001" sldId="256"/>
            <ac:spMk id="6" creationId="{CC2C4897-F93B-4959-9AB8-2C34EAB087BB}"/>
          </ac:spMkLst>
        </pc:spChg>
        <pc:spChg chg="add">
          <ac:chgData name="Havelcová Karolína" userId="S::khavelcova@zscehnice.cz::3732b3b2-b767-4480-abea-24f09e63db89" providerId="AD" clId="Web-{18B260A2-2788-4D2F-8916-5D76DA87EAC4}" dt="2021-09-16T07:46:59.279" v="27"/>
          <ac:spMkLst>
            <pc:docMk/>
            <pc:sldMk cId="3799523001" sldId="256"/>
            <ac:spMk id="11" creationId="{5964CBE2-084A-47DF-A704-CF5F6217B569}"/>
          </ac:spMkLst>
        </pc:spChg>
        <pc:spChg chg="add">
          <ac:chgData name="Havelcová Karolína" userId="S::khavelcova@zscehnice.cz::3732b3b2-b767-4480-abea-24f09e63db89" providerId="AD" clId="Web-{18B260A2-2788-4D2F-8916-5D76DA87EAC4}" dt="2021-09-16T07:46:59.279" v="27"/>
          <ac:spMkLst>
            <pc:docMk/>
            <pc:sldMk cId="3799523001" sldId="256"/>
            <ac:spMk id="13" creationId="{686A5CBB-E03B-4019-8BCD-78975D39E48C}"/>
          </ac:spMkLst>
        </pc:spChg>
        <pc:spChg chg="add">
          <ac:chgData name="Havelcová Karolína" userId="S::khavelcova@zscehnice.cz::3732b3b2-b767-4480-abea-24f09e63db89" providerId="AD" clId="Web-{18B260A2-2788-4D2F-8916-5D76DA87EAC4}" dt="2021-09-16T07:46:59.279" v="27"/>
          <ac:spMkLst>
            <pc:docMk/>
            <pc:sldMk cId="3799523001" sldId="256"/>
            <ac:spMk id="15" creationId="{94993204-9792-4E61-A83C-73D4379E2B1C}"/>
          </ac:spMkLst>
        </pc:spChg>
        <pc:picChg chg="add del mod">
          <ac:chgData name="Havelcová Karolína" userId="S::khavelcova@zscehnice.cz::3732b3b2-b767-4480-abea-24f09e63db89" providerId="AD" clId="Web-{18B260A2-2788-4D2F-8916-5D76DA87EAC4}" dt="2021-09-16T07:44:36.025" v="22"/>
          <ac:picMkLst>
            <pc:docMk/>
            <pc:sldMk cId="3799523001" sldId="256"/>
            <ac:picMk id="4" creationId="{783EAF1E-014B-4D16-AC32-9D04F29AEB46}"/>
          </ac:picMkLst>
        </pc:picChg>
        <pc:picChg chg="add mod">
          <ac:chgData name="Havelcová Karolína" userId="S::khavelcova@zscehnice.cz::3732b3b2-b767-4480-abea-24f09e63db89" providerId="AD" clId="Web-{18B260A2-2788-4D2F-8916-5D76DA87EAC4}" dt="2021-09-16T07:46:59.279" v="27"/>
          <ac:picMkLst>
            <pc:docMk/>
            <pc:sldMk cId="3799523001" sldId="256"/>
            <ac:picMk id="5" creationId="{F4F64964-03E0-4C2E-B0AA-7B63A03D3989}"/>
          </ac:picMkLst>
        </pc:picChg>
      </pc:sldChg>
      <pc:sldChg chg="addSp delSp modSp new mod setBg">
        <pc:chgData name="Havelcová Karolína" userId="S::khavelcova@zscehnice.cz::3732b3b2-b767-4480-abea-24f09e63db89" providerId="AD" clId="Web-{18B260A2-2788-4D2F-8916-5D76DA87EAC4}" dt="2021-09-16T07:53:28.115" v="78"/>
        <pc:sldMkLst>
          <pc:docMk/>
          <pc:sldMk cId="2318919877" sldId="257"/>
        </pc:sldMkLst>
        <pc:spChg chg="mod">
          <ac:chgData name="Havelcová Karolína" userId="S::khavelcova@zscehnice.cz::3732b3b2-b767-4480-abea-24f09e63db89" providerId="AD" clId="Web-{18B260A2-2788-4D2F-8916-5D76DA87EAC4}" dt="2021-09-16T07:53:28.115" v="78"/>
          <ac:spMkLst>
            <pc:docMk/>
            <pc:sldMk cId="2318919877" sldId="257"/>
            <ac:spMk id="2" creationId="{48103381-9249-4B8C-A564-71DDDCA090D1}"/>
          </ac:spMkLst>
        </pc:spChg>
        <pc:spChg chg="mod">
          <ac:chgData name="Havelcová Karolína" userId="S::khavelcova@zscehnice.cz::3732b3b2-b767-4480-abea-24f09e63db89" providerId="AD" clId="Web-{18B260A2-2788-4D2F-8916-5D76DA87EAC4}" dt="2021-09-16T07:53:28.115" v="78"/>
          <ac:spMkLst>
            <pc:docMk/>
            <pc:sldMk cId="2318919877" sldId="257"/>
            <ac:spMk id="3" creationId="{B43FB294-C284-452F-BD84-14B4408F31A4}"/>
          </ac:spMkLst>
        </pc:spChg>
        <pc:spChg chg="add del">
          <ac:chgData name="Havelcová Karolína" userId="S::khavelcova@zscehnice.cz::3732b3b2-b767-4480-abea-24f09e63db89" providerId="AD" clId="Web-{18B260A2-2788-4D2F-8916-5D76DA87EAC4}" dt="2021-09-16T07:53:28.115" v="78"/>
          <ac:spMkLst>
            <pc:docMk/>
            <pc:sldMk cId="2318919877" sldId="257"/>
            <ac:spMk id="9" creationId="{3CD9DF72-87A3-404E-A828-84CBF11A8303}"/>
          </ac:spMkLst>
        </pc:spChg>
        <pc:spChg chg="add">
          <ac:chgData name="Havelcová Karolína" userId="S::khavelcova@zscehnice.cz::3732b3b2-b767-4480-abea-24f09e63db89" providerId="AD" clId="Web-{18B260A2-2788-4D2F-8916-5D76DA87EAC4}" dt="2021-09-16T07:53:28.115" v="78"/>
          <ac:spMkLst>
            <pc:docMk/>
            <pc:sldMk cId="2318919877" sldId="257"/>
            <ac:spMk id="16" creationId="{B95B9BA8-1D69-4796-85F5-B6D0BD52354B}"/>
          </ac:spMkLst>
        </pc:spChg>
        <pc:picChg chg="add mod ord">
          <ac:chgData name="Havelcová Karolína" userId="S::khavelcova@zscehnice.cz::3732b3b2-b767-4480-abea-24f09e63db89" providerId="AD" clId="Web-{18B260A2-2788-4D2F-8916-5D76DA87EAC4}" dt="2021-09-16T07:53:28.115" v="78"/>
          <ac:picMkLst>
            <pc:docMk/>
            <pc:sldMk cId="2318919877" sldId="257"/>
            <ac:picMk id="4" creationId="{D5588AB2-D8E5-4BF1-A91F-BD28D7568C59}"/>
          </ac:picMkLst>
        </pc:picChg>
        <pc:cxnChg chg="add del">
          <ac:chgData name="Havelcová Karolína" userId="S::khavelcova@zscehnice.cz::3732b3b2-b767-4480-abea-24f09e63db89" providerId="AD" clId="Web-{18B260A2-2788-4D2F-8916-5D76DA87EAC4}" dt="2021-09-16T07:53:28.115" v="78"/>
          <ac:cxnSpMkLst>
            <pc:docMk/>
            <pc:sldMk cId="2318919877" sldId="257"/>
            <ac:cxnSpMk id="11" creationId="{20E3A342-4D61-4E3F-AF90-1AB42AEB96CC}"/>
          </ac:cxnSpMkLst>
        </pc:cxnChg>
      </pc:sldChg>
      <pc:sldChg chg="addSp delSp modSp new mod setBg setClrOvrMap">
        <pc:chgData name="Havelcová Karolína" userId="S::khavelcova@zscehnice.cz::3732b3b2-b767-4480-abea-24f09e63db89" providerId="AD" clId="Web-{18B260A2-2788-4D2F-8916-5D76DA87EAC4}" dt="2021-09-16T07:53:36.288" v="79"/>
        <pc:sldMkLst>
          <pc:docMk/>
          <pc:sldMk cId="323498029" sldId="258"/>
        </pc:sldMkLst>
        <pc:spChg chg="mod">
          <ac:chgData name="Havelcová Karolína" userId="S::khavelcova@zscehnice.cz::3732b3b2-b767-4480-abea-24f09e63db89" providerId="AD" clId="Web-{18B260A2-2788-4D2F-8916-5D76DA87EAC4}" dt="2021-09-16T07:53:36.288" v="79"/>
          <ac:spMkLst>
            <pc:docMk/>
            <pc:sldMk cId="323498029" sldId="258"/>
            <ac:spMk id="2" creationId="{28027CF9-0F3B-4756-BDB8-41D1B01A6D61}"/>
          </ac:spMkLst>
        </pc:spChg>
        <pc:spChg chg="mod">
          <ac:chgData name="Havelcová Karolína" userId="S::khavelcova@zscehnice.cz::3732b3b2-b767-4480-abea-24f09e63db89" providerId="AD" clId="Web-{18B260A2-2788-4D2F-8916-5D76DA87EAC4}" dt="2021-09-16T07:53:36.288" v="79"/>
          <ac:spMkLst>
            <pc:docMk/>
            <pc:sldMk cId="323498029" sldId="258"/>
            <ac:spMk id="3" creationId="{A5AF198C-1BE3-4807-8605-D064C7B1C84C}"/>
          </ac:spMkLst>
        </pc:spChg>
        <pc:spChg chg="add del">
          <ac:chgData name="Havelcová Karolína" userId="S::khavelcova@zscehnice.cz::3732b3b2-b767-4480-abea-24f09e63db89" providerId="AD" clId="Web-{18B260A2-2788-4D2F-8916-5D76DA87EAC4}" dt="2021-09-16T07:53:11.443" v="76"/>
          <ac:spMkLst>
            <pc:docMk/>
            <pc:sldMk cId="323498029" sldId="258"/>
            <ac:spMk id="6" creationId="{2B566528-1B12-4246-9431-5C2D7D081168}"/>
          </ac:spMkLst>
        </pc:spChg>
        <pc:spChg chg="add del">
          <ac:chgData name="Havelcová Karolína" userId="S::khavelcova@zscehnice.cz::3732b3b2-b767-4480-abea-24f09e63db89" providerId="AD" clId="Web-{18B260A2-2788-4D2F-8916-5D76DA87EAC4}" dt="2021-09-16T07:53:36.288" v="79"/>
          <ac:spMkLst>
            <pc:docMk/>
            <pc:sldMk cId="323498029" sldId="258"/>
            <ac:spMk id="7" creationId="{5E8D2E83-FB3A-40E7-A9E5-7AB389D612B4}"/>
          </ac:spMkLst>
        </pc:spChg>
        <pc:spChg chg="add del">
          <ac:chgData name="Havelcová Karolína" userId="S::khavelcova@zscehnice.cz::3732b3b2-b767-4480-abea-24f09e63db89" providerId="AD" clId="Web-{18B260A2-2788-4D2F-8916-5D76DA87EAC4}" dt="2021-09-16T07:53:06.459" v="74"/>
          <ac:spMkLst>
            <pc:docMk/>
            <pc:sldMk cId="323498029" sldId="258"/>
            <ac:spMk id="9" creationId="{71B2258F-86CA-4D4D-8270-BC05FCDEBFB3}"/>
          </ac:spMkLst>
        </pc:spChg>
        <pc:spChg chg="add">
          <ac:chgData name="Havelcová Karolína" userId="S::khavelcova@zscehnice.cz::3732b3b2-b767-4480-abea-24f09e63db89" providerId="AD" clId="Web-{18B260A2-2788-4D2F-8916-5D76DA87EAC4}" dt="2021-09-16T07:53:36.288" v="79"/>
          <ac:spMkLst>
            <pc:docMk/>
            <pc:sldMk cId="323498029" sldId="258"/>
            <ac:spMk id="12" creationId="{73AD41DB-DF9F-49BC-85AE-6AB1840AD517}"/>
          </ac:spMkLst>
        </pc:spChg>
        <pc:grpChg chg="add del">
          <ac:chgData name="Havelcová Karolína" userId="S::khavelcova@zscehnice.cz::3732b3b2-b767-4480-abea-24f09e63db89" providerId="AD" clId="Web-{18B260A2-2788-4D2F-8916-5D76DA87EAC4}" dt="2021-09-16T07:53:11.443" v="76"/>
          <ac:grpSpMkLst>
            <pc:docMk/>
            <pc:sldMk cId="323498029" sldId="258"/>
            <ac:grpSpMk id="11" creationId="{828A5161-06F1-46CF-8AD7-844680A59E13}"/>
          </ac:grpSpMkLst>
        </pc:grpChg>
        <pc:grpChg chg="add">
          <ac:chgData name="Havelcová Karolína" userId="S::khavelcova@zscehnice.cz::3732b3b2-b767-4480-abea-24f09e63db89" providerId="AD" clId="Web-{18B260A2-2788-4D2F-8916-5D76DA87EAC4}" dt="2021-09-16T07:53:36.288" v="79"/>
          <ac:grpSpMkLst>
            <pc:docMk/>
            <pc:sldMk cId="323498029" sldId="258"/>
            <ac:grpSpMk id="14" creationId="{A4AE1828-51FD-4AD7-BCF6-9AF5C696CE5D}"/>
          </ac:grpSpMkLst>
        </pc:grpChg>
        <pc:grpChg chg="add del">
          <ac:chgData name="Havelcová Karolína" userId="S::khavelcova@zscehnice.cz::3732b3b2-b767-4480-abea-24f09e63db89" providerId="AD" clId="Web-{18B260A2-2788-4D2F-8916-5D76DA87EAC4}" dt="2021-09-16T07:53:11.443" v="76"/>
          <ac:grpSpMkLst>
            <pc:docMk/>
            <pc:sldMk cId="323498029" sldId="258"/>
            <ac:grpSpMk id="15" creationId="{5995D10D-E9C9-47DB-AE7E-801FEF38F5C9}"/>
          </ac:grpSpMkLst>
        </pc:grpChg>
        <pc:picChg chg="add mod ord">
          <ac:chgData name="Havelcová Karolína" userId="S::khavelcova@zscehnice.cz::3732b3b2-b767-4480-abea-24f09e63db89" providerId="AD" clId="Web-{18B260A2-2788-4D2F-8916-5D76DA87EAC4}" dt="2021-09-16T07:53:36.288" v="79"/>
          <ac:picMkLst>
            <pc:docMk/>
            <pc:sldMk cId="323498029" sldId="258"/>
            <ac:picMk id="4" creationId="{AE424FFB-9ED8-4939-A84E-5142AE94B6D2}"/>
          </ac:picMkLst>
        </pc:picChg>
      </pc:sldChg>
    </pc:docChg>
  </pc:docChgLst>
  <pc:docChgLst>
    <pc:chgData name="Havelcová Karolína" userId="S::khavelcova@zscehnice.cz::3732b3b2-b767-4480-abea-24f09e63db89" providerId="AD" clId="Web-{921750DF-27A6-F7D8-2425-6B3C413F4CF5}"/>
    <pc:docChg chg="modSld">
      <pc:chgData name="Havelcová Karolína" userId="S::khavelcova@zscehnice.cz::3732b3b2-b767-4480-abea-24f09e63db89" providerId="AD" clId="Web-{921750DF-27A6-F7D8-2425-6B3C413F4CF5}" dt="2021-09-23T08:17:12.343" v="0" actId="1076"/>
      <pc:docMkLst>
        <pc:docMk/>
      </pc:docMkLst>
      <pc:sldChg chg="modSp">
        <pc:chgData name="Havelcová Karolína" userId="S::khavelcova@zscehnice.cz::3732b3b2-b767-4480-abea-24f09e63db89" providerId="AD" clId="Web-{921750DF-27A6-F7D8-2425-6B3C413F4CF5}" dt="2021-09-23T08:17:12.343" v="0" actId="1076"/>
        <pc:sldMkLst>
          <pc:docMk/>
          <pc:sldMk cId="3799523001" sldId="256"/>
        </pc:sldMkLst>
        <pc:picChg chg="mod">
          <ac:chgData name="Havelcová Karolína" userId="S::khavelcova@zscehnice.cz::3732b3b2-b767-4480-abea-24f09e63db89" providerId="AD" clId="Web-{921750DF-27A6-F7D8-2425-6B3C413F4CF5}" dt="2021-09-23T08:17:12.343" v="0" actId="1076"/>
          <ac:picMkLst>
            <pc:docMk/>
            <pc:sldMk cId="3799523001" sldId="256"/>
            <ac:picMk id="5" creationId="{F4F64964-03E0-4C2E-B0AA-7B63A03D3989}"/>
          </ac:picMkLst>
        </pc:picChg>
      </pc:sldChg>
    </pc:docChg>
  </pc:docChgLst>
  <pc:docChgLst>
    <pc:chgData name="Havelcová Karolína" userId="S::khavelcova@zscehnice.cz::3732b3b2-b767-4480-abea-24f09e63db89" providerId="AD" clId="Web-{C44D4D33-D045-77D5-3E0C-BFE78EDDADC9}"/>
    <pc:docChg chg="addSld delSld modSld">
      <pc:chgData name="Havelcová Karolína" userId="S::khavelcova@zscehnice.cz::3732b3b2-b767-4480-abea-24f09e63db89" providerId="AD" clId="Web-{C44D4D33-D045-77D5-3E0C-BFE78EDDADC9}" dt="2021-09-23T08:15:05.090" v="81"/>
      <pc:docMkLst>
        <pc:docMk/>
      </pc:docMkLst>
      <pc:sldChg chg="addSp delSp modSp">
        <pc:chgData name="Havelcová Karolína" userId="S::khavelcova@zscehnice.cz::3732b3b2-b767-4480-abea-24f09e63db89" providerId="AD" clId="Web-{C44D4D33-D045-77D5-3E0C-BFE78EDDADC9}" dt="2021-09-23T08:15:05.090" v="81"/>
        <pc:sldMkLst>
          <pc:docMk/>
          <pc:sldMk cId="3799523001" sldId="256"/>
        </pc:sldMkLst>
        <pc:spChg chg="mod">
          <ac:chgData name="Havelcová Karolína" userId="S::khavelcova@zscehnice.cz::3732b3b2-b767-4480-abea-24f09e63db89" providerId="AD" clId="Web-{C44D4D33-D045-77D5-3E0C-BFE78EDDADC9}" dt="2021-09-23T08:15:05.090" v="81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Havelcová Karolína" userId="S::khavelcova@zscehnice.cz::3732b3b2-b767-4480-abea-24f09e63db89" providerId="AD" clId="Web-{C44D4D33-D045-77D5-3E0C-BFE78EDDADC9}" dt="2021-09-23T08:15:05.090" v="81"/>
          <ac:spMkLst>
            <pc:docMk/>
            <pc:sldMk cId="3799523001" sldId="256"/>
            <ac:spMk id="3" creationId="{00000000-0000-0000-0000-000000000000}"/>
          </ac:spMkLst>
        </pc:spChg>
        <pc:spChg chg="add del">
          <ac:chgData name="Havelcová Karolína" userId="S::khavelcova@zscehnice.cz::3732b3b2-b767-4480-abea-24f09e63db89" providerId="AD" clId="Web-{C44D4D33-D045-77D5-3E0C-BFE78EDDADC9}" dt="2021-09-23T08:15:05.090" v="81"/>
          <ac:spMkLst>
            <pc:docMk/>
            <pc:sldMk cId="3799523001" sldId="256"/>
            <ac:spMk id="11" creationId="{5964CBE2-084A-47DF-A704-CF5F6217B569}"/>
          </ac:spMkLst>
        </pc:spChg>
        <pc:spChg chg="add del">
          <ac:chgData name="Havelcová Karolína" userId="S::khavelcova@zscehnice.cz::3732b3b2-b767-4480-abea-24f09e63db89" providerId="AD" clId="Web-{C44D4D33-D045-77D5-3E0C-BFE78EDDADC9}" dt="2021-09-23T08:15:05.090" v="81"/>
          <ac:spMkLst>
            <pc:docMk/>
            <pc:sldMk cId="3799523001" sldId="256"/>
            <ac:spMk id="13" creationId="{686A5CBB-E03B-4019-8BCD-78975D39E48C}"/>
          </ac:spMkLst>
        </pc:spChg>
        <pc:spChg chg="add del">
          <ac:chgData name="Havelcová Karolína" userId="S::khavelcova@zscehnice.cz::3732b3b2-b767-4480-abea-24f09e63db89" providerId="AD" clId="Web-{C44D4D33-D045-77D5-3E0C-BFE78EDDADC9}" dt="2021-09-23T08:15:05.090" v="81"/>
          <ac:spMkLst>
            <pc:docMk/>
            <pc:sldMk cId="3799523001" sldId="256"/>
            <ac:spMk id="15" creationId="{94993204-9792-4E61-A83C-73D4379E2B1C}"/>
          </ac:spMkLst>
        </pc:spChg>
        <pc:spChg chg="add">
          <ac:chgData name="Havelcová Karolína" userId="S::khavelcova@zscehnice.cz::3732b3b2-b767-4480-abea-24f09e63db89" providerId="AD" clId="Web-{C44D4D33-D045-77D5-3E0C-BFE78EDDADC9}" dt="2021-09-23T08:15:05.090" v="81"/>
          <ac:spMkLst>
            <pc:docMk/>
            <pc:sldMk cId="3799523001" sldId="256"/>
            <ac:spMk id="17" creationId="{5964CBE2-084A-47DF-A704-CF5F6217B569}"/>
          </ac:spMkLst>
        </pc:spChg>
        <pc:spChg chg="add del">
          <ac:chgData name="Havelcová Karolína" userId="S::khavelcova@zscehnice.cz::3732b3b2-b767-4480-abea-24f09e63db89" providerId="AD" clId="Web-{C44D4D33-D045-77D5-3E0C-BFE78EDDADC9}" dt="2021-09-23T08:15:05.043" v="80"/>
          <ac:spMkLst>
            <pc:docMk/>
            <pc:sldMk cId="3799523001" sldId="256"/>
            <ac:spMk id="20" creationId="{5964CBE2-084A-47DF-A704-CF5F6217B569}"/>
          </ac:spMkLst>
        </pc:spChg>
        <pc:spChg chg="add del">
          <ac:chgData name="Havelcová Karolína" userId="S::khavelcova@zscehnice.cz::3732b3b2-b767-4480-abea-24f09e63db89" providerId="AD" clId="Web-{C44D4D33-D045-77D5-3E0C-BFE78EDDADC9}" dt="2021-09-23T08:15:05.043" v="80"/>
          <ac:spMkLst>
            <pc:docMk/>
            <pc:sldMk cId="3799523001" sldId="256"/>
            <ac:spMk id="22" creationId="{686A5CBB-E03B-4019-8BCD-78975D39E48C}"/>
          </ac:spMkLst>
        </pc:spChg>
        <pc:spChg chg="add del">
          <ac:chgData name="Havelcová Karolína" userId="S::khavelcova@zscehnice.cz::3732b3b2-b767-4480-abea-24f09e63db89" providerId="AD" clId="Web-{C44D4D33-D045-77D5-3E0C-BFE78EDDADC9}" dt="2021-09-23T08:15:05.043" v="80"/>
          <ac:spMkLst>
            <pc:docMk/>
            <pc:sldMk cId="3799523001" sldId="256"/>
            <ac:spMk id="24" creationId="{94993204-9792-4E61-A83C-73D4379E2B1C}"/>
          </ac:spMkLst>
        </pc:spChg>
        <pc:grpChg chg="add">
          <ac:chgData name="Havelcová Karolína" userId="S::khavelcova@zscehnice.cz::3732b3b2-b767-4480-abea-24f09e63db89" providerId="AD" clId="Web-{C44D4D33-D045-77D5-3E0C-BFE78EDDADC9}" dt="2021-09-23T08:15:05.090" v="81"/>
          <ac:grpSpMkLst>
            <pc:docMk/>
            <pc:sldMk cId="3799523001" sldId="256"/>
            <ac:grpSpMk id="18" creationId="{B80B7591-E174-45D9-AAD8-79C1422AAC59}"/>
          </ac:grpSpMkLst>
        </pc:grpChg>
        <pc:picChg chg="mod">
          <ac:chgData name="Havelcová Karolína" userId="S::khavelcova@zscehnice.cz::3732b3b2-b767-4480-abea-24f09e63db89" providerId="AD" clId="Web-{C44D4D33-D045-77D5-3E0C-BFE78EDDADC9}" dt="2021-09-23T08:15:05.090" v="81"/>
          <ac:picMkLst>
            <pc:docMk/>
            <pc:sldMk cId="3799523001" sldId="256"/>
            <ac:picMk id="5" creationId="{F4F64964-03E0-4C2E-B0AA-7B63A03D3989}"/>
          </ac:picMkLst>
        </pc:picChg>
      </pc:sldChg>
      <pc:sldChg chg="modSp del">
        <pc:chgData name="Havelcová Karolína" userId="S::khavelcova@zscehnice.cz::3732b3b2-b767-4480-abea-24f09e63db89" providerId="AD" clId="Web-{C44D4D33-D045-77D5-3E0C-BFE78EDDADC9}" dt="2021-09-23T08:06:11.638" v="53"/>
        <pc:sldMkLst>
          <pc:docMk/>
          <pc:sldMk cId="323498029" sldId="258"/>
        </pc:sldMkLst>
        <pc:spChg chg="mod">
          <ac:chgData name="Havelcová Karolína" userId="S::khavelcova@zscehnice.cz::3732b3b2-b767-4480-abea-24f09e63db89" providerId="AD" clId="Web-{C44D4D33-D045-77D5-3E0C-BFE78EDDADC9}" dt="2021-09-23T08:05:42.966" v="52" actId="20577"/>
          <ac:spMkLst>
            <pc:docMk/>
            <pc:sldMk cId="323498029" sldId="258"/>
            <ac:spMk id="3" creationId="{A5AF198C-1BE3-4807-8605-D064C7B1C84C}"/>
          </ac:spMkLst>
        </pc:spChg>
      </pc:sldChg>
      <pc:sldChg chg="addSp modSp new mod setBg">
        <pc:chgData name="Havelcová Karolína" userId="S::khavelcova@zscehnice.cz::3732b3b2-b767-4480-abea-24f09e63db89" providerId="AD" clId="Web-{C44D4D33-D045-77D5-3E0C-BFE78EDDADC9}" dt="2021-09-23T08:12:59.336" v="74"/>
        <pc:sldMkLst>
          <pc:docMk/>
          <pc:sldMk cId="622018166" sldId="259"/>
        </pc:sldMkLst>
        <pc:spChg chg="mod">
          <ac:chgData name="Havelcová Karolína" userId="S::khavelcova@zscehnice.cz::3732b3b2-b767-4480-abea-24f09e63db89" providerId="AD" clId="Web-{C44D4D33-D045-77D5-3E0C-BFE78EDDADC9}" dt="2021-09-23T08:12:59.336" v="74"/>
          <ac:spMkLst>
            <pc:docMk/>
            <pc:sldMk cId="622018166" sldId="259"/>
            <ac:spMk id="2" creationId="{A607EA83-8841-4BF2-BECD-90DB845EA2B4}"/>
          </ac:spMkLst>
        </pc:spChg>
        <pc:spChg chg="mod">
          <ac:chgData name="Havelcová Karolína" userId="S::khavelcova@zscehnice.cz::3732b3b2-b767-4480-abea-24f09e63db89" providerId="AD" clId="Web-{C44D4D33-D045-77D5-3E0C-BFE78EDDADC9}" dt="2021-09-23T08:12:59.336" v="74"/>
          <ac:spMkLst>
            <pc:docMk/>
            <pc:sldMk cId="622018166" sldId="259"/>
            <ac:spMk id="3" creationId="{E94C6443-9939-4223-BE09-53AAB0E7D383}"/>
          </ac:spMkLst>
        </pc:spChg>
        <pc:spChg chg="add">
          <ac:chgData name="Havelcová Karolína" userId="S::khavelcova@zscehnice.cz::3732b3b2-b767-4480-abea-24f09e63db89" providerId="AD" clId="Web-{C44D4D33-D045-77D5-3E0C-BFE78EDDADC9}" dt="2021-09-23T08:12:59.336" v="74"/>
          <ac:spMkLst>
            <pc:docMk/>
            <pc:sldMk cId="622018166" sldId="259"/>
            <ac:spMk id="9" creationId="{B95B9BA8-1D69-4796-85F5-B6D0BD52354B}"/>
          </ac:spMkLst>
        </pc:spChg>
        <pc:picChg chg="add mod">
          <ac:chgData name="Havelcová Karolína" userId="S::khavelcova@zscehnice.cz::3732b3b2-b767-4480-abea-24f09e63db89" providerId="AD" clId="Web-{C44D4D33-D045-77D5-3E0C-BFE78EDDADC9}" dt="2021-09-23T08:12:59.336" v="74"/>
          <ac:picMkLst>
            <pc:docMk/>
            <pc:sldMk cId="622018166" sldId="259"/>
            <ac:picMk id="4" creationId="{DF6B8D0E-AAFD-4280-A64A-B9724519BD96}"/>
          </ac:picMkLst>
        </pc:picChg>
      </pc:sldChg>
      <pc:sldChg chg="addSp modSp new mod setBg">
        <pc:chgData name="Havelcová Karolína" userId="S::khavelcova@zscehnice.cz::3732b3b2-b767-4480-abea-24f09e63db89" providerId="AD" clId="Web-{C44D4D33-D045-77D5-3E0C-BFE78EDDADC9}" dt="2021-09-23T08:14:32.792" v="76"/>
        <pc:sldMkLst>
          <pc:docMk/>
          <pc:sldMk cId="3138211654" sldId="260"/>
        </pc:sldMkLst>
        <pc:spChg chg="mod">
          <ac:chgData name="Havelcová Karolína" userId="S::khavelcova@zscehnice.cz::3732b3b2-b767-4480-abea-24f09e63db89" providerId="AD" clId="Web-{C44D4D33-D045-77D5-3E0C-BFE78EDDADC9}" dt="2021-09-23T08:14:32.792" v="76"/>
          <ac:spMkLst>
            <pc:docMk/>
            <pc:sldMk cId="3138211654" sldId="260"/>
            <ac:spMk id="2" creationId="{CC4F3DB6-9E62-4E92-9ED6-243B18185263}"/>
          </ac:spMkLst>
        </pc:spChg>
        <pc:spChg chg="mod">
          <ac:chgData name="Havelcová Karolína" userId="S::khavelcova@zscehnice.cz::3732b3b2-b767-4480-abea-24f09e63db89" providerId="AD" clId="Web-{C44D4D33-D045-77D5-3E0C-BFE78EDDADC9}" dt="2021-09-23T08:14:32.792" v="76"/>
          <ac:spMkLst>
            <pc:docMk/>
            <pc:sldMk cId="3138211654" sldId="260"/>
            <ac:spMk id="3" creationId="{8AFEA429-7DF6-4D29-84BB-0E326E5A426A}"/>
          </ac:spMkLst>
        </pc:spChg>
        <pc:spChg chg="add">
          <ac:chgData name="Havelcová Karolína" userId="S::khavelcova@zscehnice.cz::3732b3b2-b767-4480-abea-24f09e63db89" providerId="AD" clId="Web-{C44D4D33-D045-77D5-3E0C-BFE78EDDADC9}" dt="2021-09-23T08:14:32.792" v="76"/>
          <ac:spMkLst>
            <pc:docMk/>
            <pc:sldMk cId="3138211654" sldId="260"/>
            <ac:spMk id="9" creationId="{B95B9BA8-1D69-4796-85F5-B6D0BD52354B}"/>
          </ac:spMkLst>
        </pc:spChg>
        <pc:picChg chg="add mod">
          <ac:chgData name="Havelcová Karolína" userId="S::khavelcova@zscehnice.cz::3732b3b2-b767-4480-abea-24f09e63db89" providerId="AD" clId="Web-{C44D4D33-D045-77D5-3E0C-BFE78EDDADC9}" dt="2021-09-23T08:14:32.792" v="76"/>
          <ac:picMkLst>
            <pc:docMk/>
            <pc:sldMk cId="3138211654" sldId="260"/>
            <ac:picMk id="4" creationId="{0C61200E-FD3F-42A0-B949-01AD70370539}"/>
          </ac:picMkLst>
        </pc:picChg>
      </pc:sldChg>
      <pc:sldChg chg="addSp modSp new mod setBg">
        <pc:chgData name="Havelcová Karolína" userId="S::khavelcova@zscehnice.cz::3732b3b2-b767-4480-abea-24f09e63db89" providerId="AD" clId="Web-{C44D4D33-D045-77D5-3E0C-BFE78EDDADC9}" dt="2021-09-23T08:14:53.355" v="78"/>
        <pc:sldMkLst>
          <pc:docMk/>
          <pc:sldMk cId="719893199" sldId="261"/>
        </pc:sldMkLst>
        <pc:spChg chg="mod">
          <ac:chgData name="Havelcová Karolína" userId="S::khavelcova@zscehnice.cz::3732b3b2-b767-4480-abea-24f09e63db89" providerId="AD" clId="Web-{C44D4D33-D045-77D5-3E0C-BFE78EDDADC9}" dt="2021-09-23T08:14:53.355" v="78"/>
          <ac:spMkLst>
            <pc:docMk/>
            <pc:sldMk cId="719893199" sldId="261"/>
            <ac:spMk id="2" creationId="{6D4C160F-F03B-4853-B927-78D569D39830}"/>
          </ac:spMkLst>
        </pc:spChg>
        <pc:spChg chg="mod">
          <ac:chgData name="Havelcová Karolína" userId="S::khavelcova@zscehnice.cz::3732b3b2-b767-4480-abea-24f09e63db89" providerId="AD" clId="Web-{C44D4D33-D045-77D5-3E0C-BFE78EDDADC9}" dt="2021-09-23T08:14:53.355" v="78"/>
          <ac:spMkLst>
            <pc:docMk/>
            <pc:sldMk cId="719893199" sldId="261"/>
            <ac:spMk id="3" creationId="{99CC3956-9E35-40B4-BC4F-8C4016D5B90B}"/>
          </ac:spMkLst>
        </pc:spChg>
        <pc:spChg chg="add">
          <ac:chgData name="Havelcová Karolína" userId="S::khavelcova@zscehnice.cz::3732b3b2-b767-4480-abea-24f09e63db89" providerId="AD" clId="Web-{C44D4D33-D045-77D5-3E0C-BFE78EDDADC9}" dt="2021-09-23T08:14:53.355" v="78"/>
          <ac:spMkLst>
            <pc:docMk/>
            <pc:sldMk cId="719893199" sldId="261"/>
            <ac:spMk id="9" creationId="{B95B9BA8-1D69-4796-85F5-B6D0BD52354B}"/>
          </ac:spMkLst>
        </pc:spChg>
        <pc:picChg chg="add mod">
          <ac:chgData name="Havelcová Karolína" userId="S::khavelcova@zscehnice.cz::3732b3b2-b767-4480-abea-24f09e63db89" providerId="AD" clId="Web-{C44D4D33-D045-77D5-3E0C-BFE78EDDADC9}" dt="2021-09-23T08:14:53.355" v="78"/>
          <ac:picMkLst>
            <pc:docMk/>
            <pc:sldMk cId="719893199" sldId="261"/>
            <ac:picMk id="4" creationId="{A3F079B7-6453-4C36-942E-33426001681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Aguilar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9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38686" y="1498600"/>
            <a:ext cx="4818290" cy="2534582"/>
          </a:xfrm>
        </p:spPr>
        <p:txBody>
          <a:bodyPr>
            <a:normAutofit/>
          </a:bodyPr>
          <a:lstStyle/>
          <a:p>
            <a:pPr algn="r"/>
            <a:r>
              <a:rPr lang="cs-CZ" sz="7200">
                <a:solidFill>
                  <a:schemeClr val="bg1"/>
                </a:solidFill>
                <a:cs typeface="Calibri Light"/>
              </a:rPr>
              <a:t>stříbro</a:t>
            </a:r>
            <a:endParaRPr lang="cs-CZ" sz="720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35776" y="4414180"/>
            <a:ext cx="4821199" cy="88453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cs-CZ">
                <a:solidFill>
                  <a:schemeClr val="bg1"/>
                </a:solidFill>
                <a:cs typeface="Calibri"/>
              </a:rPr>
              <a:t>Havelcová Karolína</a:t>
            </a: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18" name="Group 21">
            <a:extLst>
              <a:ext uri="{FF2B5EF4-FFF2-40B4-BE49-F238E27FC236}">
                <a16:creationId xmlns:a16="http://schemas.microsoft.com/office/drawing/2014/main" id="{B80B7591-E174-45D9-AAD8-79C1422AA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7383E2A-B816-4E3B-B3E5-FE96002BA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6284B916-CB4D-43C2-A9BD-F5C2F9FA27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3F88E75-63BE-4838-84A5-C45F377ECE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23">
              <a:extLst>
                <a:ext uri="{FF2B5EF4-FFF2-40B4-BE49-F238E27FC236}">
                  <a16:creationId xmlns:a16="http://schemas.microsoft.com/office/drawing/2014/main" id="{6359003A-C3CD-4E9D-A057-5F79D7288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4D2648-A050-4B2F-B866-6F9AC8F0C0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C7806EE-99C0-43D0-B14B-CC29145800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5">
            <a:extLst>
              <a:ext uri="{FF2B5EF4-FFF2-40B4-BE49-F238E27FC236}">
                <a16:creationId xmlns:a16="http://schemas.microsoft.com/office/drawing/2014/main" id="{F4F64964-03E0-4C2E-B0AA-7B63A03D39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602" r="15883"/>
          <a:stretch/>
        </p:blipFill>
        <p:spPr>
          <a:xfrm>
            <a:off x="1771906" y="2146602"/>
            <a:ext cx="3423435" cy="30633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2C4897-F93B-4959-9AB8-2C34EAB087BB}"/>
              </a:ext>
            </a:extLst>
          </p:cNvPr>
          <p:cNvSpPr txBox="1"/>
          <p:nvPr/>
        </p:nvSpPr>
        <p:spPr>
          <a:xfrm>
            <a:off x="12007270" y="6657945"/>
            <a:ext cx="184730" cy="200055"/>
          </a:xfrm>
          <a:prstGeom prst="rect">
            <a:avLst/>
          </a:prstGeom>
          <a:solidFill>
            <a:srgbClr val="000000"/>
          </a:solidFill>
        </p:spPr>
        <p:txBody>
          <a:bodyPr wrap="none" lIns="91440" tIns="45720" rIns="91440" bIns="45720" anchor="t">
            <a:spAutoFit/>
          </a:bodyPr>
          <a:lstStyle/>
          <a:p>
            <a:pPr algn="r">
              <a:spcAft>
                <a:spcPts val="600"/>
              </a:spcAft>
            </a:pP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103381-9249-4B8C-A564-71DDDCA09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B294-C284-452F-BD84-14B4408F3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Stříbro</a:t>
            </a:r>
            <a:r>
              <a:rPr lang="en-US" sz="240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je ušlechtilý kov bílé barvy</a:t>
            </a:r>
          </a:p>
          <a:p>
            <a:r>
              <a:rPr lang="en-US" sz="240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Vyznačuje se nejlepší elektrickou a tepelnou vodivostí ze všech známých kovů</a:t>
            </a:r>
            <a:endParaRPr lang="en-US" sz="2400" b="1">
              <a:solidFill>
                <a:schemeClr val="bg1">
                  <a:alpha val="80000"/>
                </a:schemeClr>
              </a:solidFill>
              <a:cs typeface="Calibri" panose="020F05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5588AB2-D8E5-4BF1-A91F-BD28D7568C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09" b="18935"/>
          <a:stretch/>
        </p:blipFill>
        <p:spPr>
          <a:xfrm>
            <a:off x="6095999" y="1929838"/>
            <a:ext cx="5260976" cy="29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07EA83-8841-4BF2-BECD-90DB845E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C6443-9939-4223-BE09-53AAB0E7D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78597"/>
            <a:ext cx="4487617" cy="2454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U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nás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se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nejvíce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stříbro</a:t>
            </a:r>
            <a:r>
              <a:rPr lang="en-US" sz="2400" b="1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vyskytovalo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v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Kutné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hoře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...</a:t>
            </a:r>
          </a:p>
          <a:p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cs typeface="Calibri"/>
              </a:rPr>
              <a:t>Výskyt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cs typeface="Calibri"/>
              </a:rPr>
              <a:t> v 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cs typeface="Calibri"/>
              </a:rPr>
              <a:t>zemské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cs typeface="Calibri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cs typeface="Calibri"/>
              </a:rPr>
              <a:t>kůře-pouze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  <a:cs typeface="Calibri"/>
              </a:rPr>
              <a:t> </a:t>
            </a:r>
            <a:r>
              <a:rPr lang="en-US" sz="2400" dirty="0" err="1">
                <a:solidFill>
                  <a:schemeClr val="bg1">
                    <a:alpha val="80000"/>
                  </a:schemeClr>
                </a:solidFill>
                <a:cs typeface="Calibri"/>
              </a:rPr>
              <a:t>vzácně</a:t>
            </a:r>
            <a:endParaRPr lang="en-US" sz="2400" dirty="0" err="1">
              <a:solidFill>
                <a:schemeClr val="bg1">
                  <a:alpha val="80000"/>
                </a:schemeClr>
              </a:solidFill>
              <a:ea typeface="+mn-lt"/>
              <a:cs typeface="+mn-lt"/>
            </a:endParaRPr>
          </a:p>
          <a:p>
            <a:endParaRPr lang="en-US" sz="2400">
              <a:solidFill>
                <a:schemeClr val="bg1">
                  <a:alpha val="80000"/>
                </a:schemeClr>
              </a:solidFill>
              <a:cs typeface="Calibri"/>
            </a:endParaRPr>
          </a:p>
          <a:p>
            <a:endParaRPr lang="en-US" sz="2400">
              <a:solidFill>
                <a:schemeClr val="bg1">
                  <a:alpha val="80000"/>
                </a:schemeClr>
              </a:solidFill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6B8D0E-AAFD-4280-A64A-B9724519B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487" y="1429488"/>
            <a:ext cx="5236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1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E09E03-7A21-4D66-BBE2-04951DDD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endParaRPr lang="cs-CZ" sz="400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320EE-7E80-4D56-A2FD-4824B7A19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>
                <a:solidFill>
                  <a:schemeClr val="bg1">
                    <a:alpha val="80000"/>
                  </a:schemeClr>
                </a:solidFill>
                <a:cs typeface="Calibri"/>
              </a:rPr>
              <a:t>Stříbro </a:t>
            </a:r>
            <a:r>
              <a:rPr lang="cs-CZ" sz="2400" dirty="0" err="1">
                <a:solidFill>
                  <a:schemeClr val="bg1">
                    <a:alpha val="80000"/>
                  </a:schemeClr>
                </a:solidFill>
                <a:cs typeface="Calibri"/>
              </a:rPr>
              <a:t>vznika</a:t>
            </a:r>
            <a:r>
              <a:rPr lang="cs-CZ" sz="2400" dirty="0">
                <a:solidFill>
                  <a:schemeClr val="bg1">
                    <a:alpha val="80000"/>
                  </a:schemeClr>
                </a:solidFill>
                <a:cs typeface="Calibri"/>
              </a:rPr>
              <a:t> z </a:t>
            </a:r>
            <a:r>
              <a:rPr lang="cs-CZ" sz="2400" dirty="0" err="1">
                <a:solidFill>
                  <a:schemeClr val="bg1">
                    <a:alpha val="80000"/>
                  </a:schemeClr>
                </a:solidFill>
                <a:cs typeface="Calibri"/>
              </a:rPr>
              <a:t>krytalizace</a:t>
            </a:r>
            <a:r>
              <a:rPr lang="cs-CZ" sz="2400" dirty="0">
                <a:solidFill>
                  <a:schemeClr val="bg1">
                    <a:alpha val="80000"/>
                  </a:schemeClr>
                </a:solidFill>
                <a:cs typeface="Calibri"/>
              </a:rPr>
              <a:t> z horkých roztoku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491FBCCB-BF15-4DAE-81F9-D3CF4F636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992" y="1429488"/>
            <a:ext cx="490099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7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C160F-F03B-4853-B927-78D569D3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cs typeface="Calibri Light"/>
              </a:rPr>
              <a:t>Zajímavosti</a:t>
            </a:r>
            <a:endParaRPr lang="en-US" sz="4000" dirty="0" err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C3956-9E35-40B4-BC4F-8C4016D5B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Dříve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se 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stříbro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využívalo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jako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platidlo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</a:p>
          <a:p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bylo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stříbro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často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považováno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za  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cennější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než</a:t>
            </a:r>
            <a:r>
              <a:rPr lang="en-US" sz="2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zlato</a:t>
            </a:r>
            <a:endParaRPr lang="en-US" sz="2200" dirty="0">
              <a:solidFill>
                <a:schemeClr val="bg1">
                  <a:alpha val="80000"/>
                </a:schemeClr>
              </a:solidFill>
              <a:ea typeface="+mn-lt"/>
              <a:cs typeface="+mn-lt"/>
            </a:endParaRPr>
          </a:p>
          <a:p>
            <a:endParaRPr lang="en-US" sz="2200" dirty="0">
              <a:solidFill>
                <a:schemeClr val="bg1">
                  <a:alpha val="80000"/>
                </a:schemeClr>
              </a:solidFill>
              <a:ea typeface="+mn-lt"/>
              <a:cs typeface="+mn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3F079B7-6453-4C36-942E-334260016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487" y="1429488"/>
            <a:ext cx="3960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93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5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stříbro</vt:lpstr>
      <vt:lpstr>Prezentace aplikace PowerPoint</vt:lpstr>
      <vt:lpstr>Prezentace aplikace PowerPoint</vt:lpstr>
      <vt:lpstr>Prezentace aplikace PowerPoint</vt:lpstr>
      <vt:lpstr>Zajímavosti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88</cp:revision>
  <dcterms:created xsi:type="dcterms:W3CDTF">2021-09-16T07:42:44Z</dcterms:created>
  <dcterms:modified xsi:type="dcterms:W3CDTF">2021-09-23T20:32:46Z</dcterms:modified>
</cp:coreProperties>
</file>