
<file path=[Content_Types].xml><?xml version="1.0" encoding="utf-8"?>
<Types xmlns="http://schemas.openxmlformats.org/package/2006/content-types">
  <Default Extension="jpeg" ContentType="image/jpeg"/>
  <Default Extension="mp4" ContentType="vide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5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956CCD-D3CD-41E6-AACC-A836C696A09D}" v="80" dt="2021-09-23T16:24:07.137"/>
    <p1510:client id="{60839708-596B-B892-FA3C-4289EE1D0AA6}" v="166" dt="2021-09-23T08:08:42.760"/>
    <p1510:client id="{8C396562-FD8C-4572-A7B9-4451F11BE329}" v="344" dt="2021-09-16T08:18:59.719"/>
    <p1510:client id="{D0CFA59A-C2AD-1566-35E6-3EF314C77332}" v="404" dt="2021-09-23T18:07:20.4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Štolbová Kateřina" userId="S::kstolbova@zscehnice.cz::52f28309-f02d-41cb-b2d1-d40206b94c6d" providerId="AD" clId="Web-{8C396562-FD8C-4572-A7B9-4451F11BE329}"/>
    <pc:docChg chg="addSld delSld modSld addMainMaster delMainMaster">
      <pc:chgData name="Štolbová Kateřina" userId="S::kstolbova@zscehnice.cz::52f28309-f02d-41cb-b2d1-d40206b94c6d" providerId="AD" clId="Web-{8C396562-FD8C-4572-A7B9-4451F11BE329}" dt="2021-09-16T08:18:59.719" v="198"/>
      <pc:docMkLst>
        <pc:docMk/>
      </pc:docMkLst>
      <pc:sldChg chg="addSp modSp mod setBg modClrScheme chgLayout">
        <pc:chgData name="Štolbová Kateřina" userId="S::kstolbova@zscehnice.cz::52f28309-f02d-41cb-b2d1-d40206b94c6d" providerId="AD" clId="Web-{8C396562-FD8C-4572-A7B9-4451F11BE329}" dt="2021-09-16T07:50:32.608" v="27" actId="20577"/>
        <pc:sldMkLst>
          <pc:docMk/>
          <pc:sldMk cId="3799523001" sldId="256"/>
        </pc:sldMkLst>
        <pc:spChg chg="mod">
          <ac:chgData name="Štolbová Kateřina" userId="S::kstolbova@zscehnice.cz::52f28309-f02d-41cb-b2d1-d40206b94c6d" providerId="AD" clId="Web-{8C396562-FD8C-4572-A7B9-4451F11BE329}" dt="2021-09-16T07:50:32.608" v="27" actId="20577"/>
          <ac:spMkLst>
            <pc:docMk/>
            <pc:sldMk cId="3799523001" sldId="256"/>
            <ac:spMk id="2" creationId="{00000000-0000-0000-0000-000000000000}"/>
          </ac:spMkLst>
        </pc:spChg>
        <pc:spChg chg="mod">
          <ac:chgData name="Štolbová Kateřina" userId="S::kstolbova@zscehnice.cz::52f28309-f02d-41cb-b2d1-d40206b94c6d" providerId="AD" clId="Web-{8C396562-FD8C-4572-A7B9-4451F11BE329}" dt="2021-09-16T07:50:11.092" v="26" actId="20577"/>
          <ac:spMkLst>
            <pc:docMk/>
            <pc:sldMk cId="3799523001" sldId="256"/>
            <ac:spMk id="3" creationId="{00000000-0000-0000-0000-000000000000}"/>
          </ac:spMkLst>
        </pc:spChg>
        <pc:spChg chg="add">
          <ac:chgData name="Štolbová Kateřina" userId="S::kstolbova@zscehnice.cz::52f28309-f02d-41cb-b2d1-d40206b94c6d" providerId="AD" clId="Web-{8C396562-FD8C-4572-A7B9-4451F11BE329}" dt="2021-09-16T07:48:31.120" v="4"/>
          <ac:spMkLst>
            <pc:docMk/>
            <pc:sldMk cId="3799523001" sldId="256"/>
            <ac:spMk id="9" creationId="{E2748806-3AF5-4078-830A-C1F26BF1B200}"/>
          </ac:spMkLst>
        </pc:spChg>
        <pc:spChg chg="add">
          <ac:chgData name="Štolbová Kateřina" userId="S::kstolbova@zscehnice.cz::52f28309-f02d-41cb-b2d1-d40206b94c6d" providerId="AD" clId="Web-{8C396562-FD8C-4572-A7B9-4451F11BE329}" dt="2021-09-16T07:48:31.120" v="4"/>
          <ac:spMkLst>
            <pc:docMk/>
            <pc:sldMk cId="3799523001" sldId="256"/>
            <ac:spMk id="11" creationId="{BF991FCB-5132-414C-B377-526F56121B69}"/>
          </ac:spMkLst>
        </pc:spChg>
        <pc:spChg chg="add">
          <ac:chgData name="Štolbová Kateřina" userId="S::kstolbova@zscehnice.cz::52f28309-f02d-41cb-b2d1-d40206b94c6d" providerId="AD" clId="Web-{8C396562-FD8C-4572-A7B9-4451F11BE329}" dt="2021-09-16T07:48:31.120" v="4"/>
          <ac:spMkLst>
            <pc:docMk/>
            <pc:sldMk cId="3799523001" sldId="256"/>
            <ac:spMk id="13" creationId="{F23DAFF7-4C98-4E0E-8986-198D54B6C1F0}"/>
          </ac:spMkLst>
        </pc:spChg>
        <pc:picChg chg="add">
          <ac:chgData name="Štolbová Kateřina" userId="S::kstolbova@zscehnice.cz::52f28309-f02d-41cb-b2d1-d40206b94c6d" providerId="AD" clId="Web-{8C396562-FD8C-4572-A7B9-4451F11BE329}" dt="2021-09-16T07:48:31.120" v="4"/>
          <ac:picMkLst>
            <pc:docMk/>
            <pc:sldMk cId="3799523001" sldId="256"/>
            <ac:picMk id="4" creationId="{1A6D44C5-D2F9-4765-B4BF-B0E950C48CE4}"/>
          </ac:picMkLst>
        </pc:picChg>
      </pc:sldChg>
      <pc:sldChg chg="new del">
        <pc:chgData name="Štolbová Kateřina" userId="S::kstolbova@zscehnice.cz::52f28309-f02d-41cb-b2d1-d40206b94c6d" providerId="AD" clId="Web-{8C396562-FD8C-4572-A7B9-4451F11BE329}" dt="2021-09-16T07:55:07.584" v="33"/>
        <pc:sldMkLst>
          <pc:docMk/>
          <pc:sldMk cId="860351201" sldId="257"/>
        </pc:sldMkLst>
      </pc:sldChg>
      <pc:sldChg chg="new del">
        <pc:chgData name="Štolbová Kateřina" userId="S::kstolbova@zscehnice.cz::52f28309-f02d-41cb-b2d1-d40206b94c6d" providerId="AD" clId="Web-{8C396562-FD8C-4572-A7B9-4451F11BE329}" dt="2021-09-16T07:54:52.318" v="31"/>
        <pc:sldMkLst>
          <pc:docMk/>
          <pc:sldMk cId="2643502294" sldId="257"/>
        </pc:sldMkLst>
      </pc:sldChg>
      <pc:sldChg chg="new del">
        <pc:chgData name="Štolbová Kateřina" userId="S::kstolbova@zscehnice.cz::52f28309-f02d-41cb-b2d1-d40206b94c6d" providerId="AD" clId="Web-{8C396562-FD8C-4572-A7B9-4451F11BE329}" dt="2021-09-16T07:54:46.990" v="29"/>
        <pc:sldMkLst>
          <pc:docMk/>
          <pc:sldMk cId="3037900126" sldId="257"/>
        </pc:sldMkLst>
      </pc:sldChg>
      <pc:sldChg chg="addSp delSp modSp new mod setBg">
        <pc:chgData name="Štolbová Kateřina" userId="S::kstolbova@zscehnice.cz::52f28309-f02d-41cb-b2d1-d40206b94c6d" providerId="AD" clId="Web-{8C396562-FD8C-4572-A7B9-4451F11BE329}" dt="2021-09-16T08:09:46.500" v="73" actId="20577"/>
        <pc:sldMkLst>
          <pc:docMk/>
          <pc:sldMk cId="3897852578" sldId="257"/>
        </pc:sldMkLst>
        <pc:spChg chg="add del mod">
          <ac:chgData name="Štolbová Kateřina" userId="S::kstolbova@zscehnice.cz::52f28309-f02d-41cb-b2d1-d40206b94c6d" providerId="AD" clId="Web-{8C396562-FD8C-4572-A7B9-4451F11BE329}" dt="2021-09-16T08:09:46.500" v="73" actId="20577"/>
          <ac:spMkLst>
            <pc:docMk/>
            <pc:sldMk cId="3897852578" sldId="257"/>
            <ac:spMk id="2" creationId="{6FDA125B-7536-4825-A4E2-77C3B1C5DFE8}"/>
          </ac:spMkLst>
        </pc:spChg>
        <pc:spChg chg="del">
          <ac:chgData name="Štolbová Kateřina" userId="S::kstolbova@zscehnice.cz::52f28309-f02d-41cb-b2d1-d40206b94c6d" providerId="AD" clId="Web-{8C396562-FD8C-4572-A7B9-4451F11BE329}" dt="2021-09-16T08:00:58.688" v="35"/>
          <ac:spMkLst>
            <pc:docMk/>
            <pc:sldMk cId="3897852578" sldId="257"/>
            <ac:spMk id="3" creationId="{F1EF5B75-EAC2-4748-A4D7-D5176C48DDC4}"/>
          </ac:spMkLst>
        </pc:spChg>
        <pc:spChg chg="add mod">
          <ac:chgData name="Štolbová Kateřina" userId="S::kstolbova@zscehnice.cz::52f28309-f02d-41cb-b2d1-d40206b94c6d" providerId="AD" clId="Web-{8C396562-FD8C-4572-A7B9-4451F11BE329}" dt="2021-09-16T08:01:16.939" v="41"/>
          <ac:spMkLst>
            <pc:docMk/>
            <pc:sldMk cId="3897852578" sldId="257"/>
            <ac:spMk id="5" creationId="{C4DAA515-D2AE-4BDA-AC5D-EFF8A11BC3BF}"/>
          </ac:spMkLst>
        </pc:spChg>
        <pc:spChg chg="add">
          <ac:chgData name="Štolbová Kateřina" userId="S::kstolbova@zscehnice.cz::52f28309-f02d-41cb-b2d1-d40206b94c6d" providerId="AD" clId="Web-{8C396562-FD8C-4572-A7B9-4451F11BE329}" dt="2021-09-16T08:01:16.939" v="41"/>
          <ac:spMkLst>
            <pc:docMk/>
            <pc:sldMk cId="3897852578" sldId="257"/>
            <ac:spMk id="7" creationId="{A4FB2F27-3F7D-440E-A905-86607A926A29}"/>
          </ac:spMkLst>
        </pc:spChg>
        <pc:spChg chg="add">
          <ac:chgData name="Štolbová Kateřina" userId="S::kstolbova@zscehnice.cz::52f28309-f02d-41cb-b2d1-d40206b94c6d" providerId="AD" clId="Web-{8C396562-FD8C-4572-A7B9-4451F11BE329}" dt="2021-09-16T08:01:16.939" v="41"/>
          <ac:spMkLst>
            <pc:docMk/>
            <pc:sldMk cId="3897852578" sldId="257"/>
            <ac:spMk id="8" creationId="{AF678C14-A033-4139-BCA9-8382B039648B}"/>
          </ac:spMkLst>
        </pc:spChg>
        <pc:spChg chg="add">
          <ac:chgData name="Štolbová Kateřina" userId="S::kstolbova@zscehnice.cz::52f28309-f02d-41cb-b2d1-d40206b94c6d" providerId="AD" clId="Web-{8C396562-FD8C-4572-A7B9-4451F11BE329}" dt="2021-09-16T08:01:16.939" v="41"/>
          <ac:spMkLst>
            <pc:docMk/>
            <pc:sldMk cId="3897852578" sldId="257"/>
            <ac:spMk id="9" creationId="{62307802-0A39-4340-9862-F40BAE58E466}"/>
          </ac:spMkLst>
        </pc:spChg>
        <pc:spChg chg="add del">
          <ac:chgData name="Štolbová Kateřina" userId="S::kstolbova@zscehnice.cz::52f28309-f02d-41cb-b2d1-d40206b94c6d" providerId="AD" clId="Web-{8C396562-FD8C-4572-A7B9-4451F11BE329}" dt="2021-09-16T08:01:16.907" v="40"/>
          <ac:spMkLst>
            <pc:docMk/>
            <pc:sldMk cId="3897852578" sldId="257"/>
            <ac:spMk id="10" creationId="{0BABF38A-8A0D-492E-BD20-6CF4D46B50BD}"/>
          </ac:spMkLst>
        </pc:spChg>
        <pc:spChg chg="add del">
          <ac:chgData name="Štolbová Kateřina" userId="S::kstolbova@zscehnice.cz::52f28309-f02d-41cb-b2d1-d40206b94c6d" providerId="AD" clId="Web-{8C396562-FD8C-4572-A7B9-4451F11BE329}" dt="2021-09-16T08:01:16.907" v="40"/>
          <ac:spMkLst>
            <pc:docMk/>
            <pc:sldMk cId="3897852578" sldId="257"/>
            <ac:spMk id="14" creationId="{37FDDF72-DE39-4F99-A3C1-DD9D7815D7DB}"/>
          </ac:spMkLst>
        </pc:spChg>
        <pc:spChg chg="add del">
          <ac:chgData name="Štolbová Kateřina" userId="S::kstolbova@zscehnice.cz::52f28309-f02d-41cb-b2d1-d40206b94c6d" providerId="AD" clId="Web-{8C396562-FD8C-4572-A7B9-4451F11BE329}" dt="2021-09-16T08:01:16.907" v="40"/>
          <ac:spMkLst>
            <pc:docMk/>
            <pc:sldMk cId="3897852578" sldId="257"/>
            <ac:spMk id="16" creationId="{5E4ECE80-3AD1-450C-B62A-98788F193948}"/>
          </ac:spMkLst>
        </pc:spChg>
        <pc:grpChg chg="add">
          <ac:chgData name="Štolbová Kateřina" userId="S::kstolbova@zscehnice.cz::52f28309-f02d-41cb-b2d1-d40206b94c6d" providerId="AD" clId="Web-{8C396562-FD8C-4572-A7B9-4451F11BE329}" dt="2021-09-16T08:01:16.939" v="41"/>
          <ac:grpSpMkLst>
            <pc:docMk/>
            <pc:sldMk cId="3897852578" sldId="257"/>
            <ac:grpSpMk id="11" creationId="{14763DA8-CE3A-4B30-B2F5-0D128777F742}"/>
          </ac:grpSpMkLst>
        </pc:grpChg>
        <pc:grpChg chg="add del">
          <ac:chgData name="Štolbová Kateřina" userId="S::kstolbova@zscehnice.cz::52f28309-f02d-41cb-b2d1-d40206b94c6d" providerId="AD" clId="Web-{8C396562-FD8C-4572-A7B9-4451F11BE329}" dt="2021-09-16T08:01:16.907" v="40"/>
          <ac:grpSpMkLst>
            <pc:docMk/>
            <pc:sldMk cId="3897852578" sldId="257"/>
            <ac:grpSpMk id="18" creationId="{CE9B092E-D66A-4EA7-BBE1-CCA8B9061C2B}"/>
          </ac:grpSpMkLst>
        </pc:grpChg>
        <pc:picChg chg="add mod ord">
          <ac:chgData name="Štolbová Kateřina" userId="S::kstolbova@zscehnice.cz::52f28309-f02d-41cb-b2d1-d40206b94c6d" providerId="AD" clId="Web-{8C396562-FD8C-4572-A7B9-4451F11BE329}" dt="2021-09-16T08:01:16.939" v="41"/>
          <ac:picMkLst>
            <pc:docMk/>
            <pc:sldMk cId="3897852578" sldId="257"/>
            <ac:picMk id="4" creationId="{A261FCD7-19F9-4671-93BC-74A88A7B198F}"/>
          </ac:picMkLst>
        </pc:picChg>
        <pc:picChg chg="add del">
          <ac:chgData name="Štolbová Kateřina" userId="S::kstolbova@zscehnice.cz::52f28309-f02d-41cb-b2d1-d40206b94c6d" providerId="AD" clId="Web-{8C396562-FD8C-4572-A7B9-4451F11BE329}" dt="2021-09-16T08:01:16.907" v="40"/>
          <ac:picMkLst>
            <pc:docMk/>
            <pc:sldMk cId="3897852578" sldId="257"/>
            <ac:picMk id="12" creationId="{BC526B7A-4801-4FD1-95C8-03AF22629E87}"/>
          </ac:picMkLst>
        </pc:picChg>
      </pc:sldChg>
      <pc:sldChg chg="addSp delSp modSp new mod setBg">
        <pc:chgData name="Štolbová Kateřina" userId="S::kstolbova@zscehnice.cz::52f28309-f02d-41cb-b2d1-d40206b94c6d" providerId="AD" clId="Web-{8C396562-FD8C-4572-A7B9-4451F11BE329}" dt="2021-09-16T08:12:12.645" v="121" actId="20577"/>
        <pc:sldMkLst>
          <pc:docMk/>
          <pc:sldMk cId="2423926640" sldId="258"/>
        </pc:sldMkLst>
        <pc:spChg chg="mod">
          <ac:chgData name="Štolbová Kateřina" userId="S::kstolbova@zscehnice.cz::52f28309-f02d-41cb-b2d1-d40206b94c6d" providerId="AD" clId="Web-{8C396562-FD8C-4572-A7B9-4451F11BE329}" dt="2021-09-16T08:12:12.645" v="121" actId="20577"/>
          <ac:spMkLst>
            <pc:docMk/>
            <pc:sldMk cId="2423926640" sldId="258"/>
            <ac:spMk id="2" creationId="{662DA634-DDD4-4EBC-ACAC-3192C26951A8}"/>
          </ac:spMkLst>
        </pc:spChg>
        <pc:spChg chg="del">
          <ac:chgData name="Štolbová Kateřina" userId="S::kstolbova@zscehnice.cz::52f28309-f02d-41cb-b2d1-d40206b94c6d" providerId="AD" clId="Web-{8C396562-FD8C-4572-A7B9-4451F11BE329}" dt="2021-09-16T08:01:49.080" v="43"/>
          <ac:spMkLst>
            <pc:docMk/>
            <pc:sldMk cId="2423926640" sldId="258"/>
            <ac:spMk id="3" creationId="{DC7D3FD7-942B-409F-999E-30EF8BAC617A}"/>
          </ac:spMkLst>
        </pc:spChg>
        <pc:spChg chg="add mod ord">
          <ac:chgData name="Štolbová Kateřina" userId="S::kstolbova@zscehnice.cz::52f28309-f02d-41cb-b2d1-d40206b94c6d" providerId="AD" clId="Web-{8C396562-FD8C-4572-A7B9-4451F11BE329}" dt="2021-09-16T08:05:49.478" v="50"/>
          <ac:spMkLst>
            <pc:docMk/>
            <pc:sldMk cId="2423926640" sldId="258"/>
            <ac:spMk id="5" creationId="{00C18D07-D11C-49BD-8F4D-5BF1CF073EF0}"/>
          </ac:spMkLst>
        </pc:spChg>
        <pc:spChg chg="add">
          <ac:chgData name="Štolbová Kateřina" userId="S::kstolbova@zscehnice.cz::52f28309-f02d-41cb-b2d1-d40206b94c6d" providerId="AD" clId="Web-{8C396562-FD8C-4572-A7B9-4451F11BE329}" dt="2021-09-16T08:05:49.478" v="50"/>
          <ac:spMkLst>
            <pc:docMk/>
            <pc:sldMk cId="2423926640" sldId="258"/>
            <ac:spMk id="9" creationId="{0BABF38A-8A0D-492E-BD20-6CF4D46B50BD}"/>
          </ac:spMkLst>
        </pc:spChg>
        <pc:spChg chg="add">
          <ac:chgData name="Štolbová Kateřina" userId="S::kstolbova@zscehnice.cz::52f28309-f02d-41cb-b2d1-d40206b94c6d" providerId="AD" clId="Web-{8C396562-FD8C-4572-A7B9-4451F11BE329}" dt="2021-09-16T08:05:49.478" v="50"/>
          <ac:spMkLst>
            <pc:docMk/>
            <pc:sldMk cId="2423926640" sldId="258"/>
            <ac:spMk id="11" creationId="{F1174801-1395-44C5-9B00-CCAC45C056E7}"/>
          </ac:spMkLst>
        </pc:spChg>
        <pc:spChg chg="add del">
          <ac:chgData name="Štolbová Kateřina" userId="S::kstolbova@zscehnice.cz::52f28309-f02d-41cb-b2d1-d40206b94c6d" providerId="AD" clId="Web-{8C396562-FD8C-4572-A7B9-4451F11BE329}" dt="2021-09-16T08:05:49.462" v="49"/>
          <ac:spMkLst>
            <pc:docMk/>
            <pc:sldMk cId="2423926640" sldId="258"/>
            <ac:spMk id="12" creationId="{0BABF38A-8A0D-492E-BD20-6CF4D46B50BD}"/>
          </ac:spMkLst>
        </pc:spChg>
        <pc:spChg chg="add">
          <ac:chgData name="Štolbová Kateřina" userId="S::kstolbova@zscehnice.cz::52f28309-f02d-41cb-b2d1-d40206b94c6d" providerId="AD" clId="Web-{8C396562-FD8C-4572-A7B9-4451F11BE329}" dt="2021-09-16T08:05:49.478" v="50"/>
          <ac:spMkLst>
            <pc:docMk/>
            <pc:sldMk cId="2423926640" sldId="258"/>
            <ac:spMk id="13" creationId="{8BADB362-9771-4A3C-B9E5-6777F34C5041}"/>
          </ac:spMkLst>
        </pc:spChg>
        <pc:spChg chg="add del">
          <ac:chgData name="Štolbová Kateřina" userId="S::kstolbova@zscehnice.cz::52f28309-f02d-41cb-b2d1-d40206b94c6d" providerId="AD" clId="Web-{8C396562-FD8C-4572-A7B9-4451F11BE329}" dt="2021-09-16T08:05:49.462" v="49"/>
          <ac:spMkLst>
            <pc:docMk/>
            <pc:sldMk cId="2423926640" sldId="258"/>
            <ac:spMk id="16" creationId="{310E06F9-9F12-4D1B-92C0-4B30818D093E}"/>
          </ac:spMkLst>
        </pc:spChg>
        <pc:spChg chg="add del">
          <ac:chgData name="Štolbová Kateřina" userId="S::kstolbova@zscehnice.cz::52f28309-f02d-41cb-b2d1-d40206b94c6d" providerId="AD" clId="Web-{8C396562-FD8C-4572-A7B9-4451F11BE329}" dt="2021-09-16T08:05:49.462" v="49"/>
          <ac:spMkLst>
            <pc:docMk/>
            <pc:sldMk cId="2423926640" sldId="258"/>
            <ac:spMk id="18" creationId="{8F5EFE88-F6A7-4B53-AF99-227DFC56A032}"/>
          </ac:spMkLst>
        </pc:spChg>
        <pc:spChg chg="add del">
          <ac:chgData name="Štolbová Kateřina" userId="S::kstolbova@zscehnice.cz::52f28309-f02d-41cb-b2d1-d40206b94c6d" providerId="AD" clId="Web-{8C396562-FD8C-4572-A7B9-4451F11BE329}" dt="2021-09-16T08:05:49.462" v="49"/>
          <ac:spMkLst>
            <pc:docMk/>
            <pc:sldMk cId="2423926640" sldId="258"/>
            <ac:spMk id="20" creationId="{BF9AF5CF-AE21-453A-8D3F-6D9FC64A18B2}"/>
          </ac:spMkLst>
        </pc:spChg>
        <pc:grpChg chg="add">
          <ac:chgData name="Štolbová Kateřina" userId="S::kstolbova@zscehnice.cz::52f28309-f02d-41cb-b2d1-d40206b94c6d" providerId="AD" clId="Web-{8C396562-FD8C-4572-A7B9-4451F11BE329}" dt="2021-09-16T08:05:49.478" v="50"/>
          <ac:grpSpMkLst>
            <pc:docMk/>
            <pc:sldMk cId="2423926640" sldId="258"/>
            <ac:grpSpMk id="15" creationId="{644D4363-EDF7-455D-B83A-9343AD20F584}"/>
          </ac:grpSpMkLst>
        </pc:grpChg>
        <pc:picChg chg="add mod ord">
          <ac:chgData name="Štolbová Kateřina" userId="S::kstolbova@zscehnice.cz::52f28309-f02d-41cb-b2d1-d40206b94c6d" providerId="AD" clId="Web-{8C396562-FD8C-4572-A7B9-4451F11BE329}" dt="2021-09-16T08:05:49.478" v="50"/>
          <ac:picMkLst>
            <pc:docMk/>
            <pc:sldMk cId="2423926640" sldId="258"/>
            <ac:picMk id="4" creationId="{D3A5BF20-6B44-40C8-93FE-1483727A913C}"/>
          </ac:picMkLst>
        </pc:picChg>
        <pc:picChg chg="add mod ord">
          <ac:chgData name="Štolbová Kateřina" userId="S::kstolbova@zscehnice.cz::52f28309-f02d-41cb-b2d1-d40206b94c6d" providerId="AD" clId="Web-{8C396562-FD8C-4572-A7B9-4451F11BE329}" dt="2021-09-16T08:05:49.478" v="50"/>
          <ac:picMkLst>
            <pc:docMk/>
            <pc:sldMk cId="2423926640" sldId="258"/>
            <ac:picMk id="7" creationId="{95CD18CC-405A-49DC-9440-1FDE56D033EC}"/>
          </ac:picMkLst>
        </pc:picChg>
        <pc:picChg chg="add">
          <ac:chgData name="Štolbová Kateřina" userId="S::kstolbova@zscehnice.cz::52f28309-f02d-41cb-b2d1-d40206b94c6d" providerId="AD" clId="Web-{8C396562-FD8C-4572-A7B9-4451F11BE329}" dt="2021-09-16T08:05:49.478" v="50"/>
          <ac:picMkLst>
            <pc:docMk/>
            <pc:sldMk cId="2423926640" sldId="258"/>
            <ac:picMk id="10" creationId="{BC526B7A-4801-4FD1-95C8-03AF22629E87}"/>
          </ac:picMkLst>
        </pc:picChg>
        <pc:picChg chg="add del">
          <ac:chgData name="Štolbová Kateřina" userId="S::kstolbova@zscehnice.cz::52f28309-f02d-41cb-b2d1-d40206b94c6d" providerId="AD" clId="Web-{8C396562-FD8C-4572-A7B9-4451F11BE329}" dt="2021-09-16T08:05:49.462" v="49"/>
          <ac:picMkLst>
            <pc:docMk/>
            <pc:sldMk cId="2423926640" sldId="258"/>
            <ac:picMk id="14" creationId="{BC526B7A-4801-4FD1-95C8-03AF22629E87}"/>
          </ac:picMkLst>
        </pc:picChg>
      </pc:sldChg>
      <pc:sldChg chg="addSp delSp modSp new mod setBg">
        <pc:chgData name="Štolbová Kateřina" userId="S::kstolbova@zscehnice.cz::52f28309-f02d-41cb-b2d1-d40206b94c6d" providerId="AD" clId="Web-{8C396562-FD8C-4572-A7B9-4451F11BE329}" dt="2021-09-16T08:17:16.075" v="196"/>
        <pc:sldMkLst>
          <pc:docMk/>
          <pc:sldMk cId="229426136" sldId="259"/>
        </pc:sldMkLst>
        <pc:spChg chg="mod ord">
          <ac:chgData name="Štolbová Kateřina" userId="S::kstolbova@zscehnice.cz::52f28309-f02d-41cb-b2d1-d40206b94c6d" providerId="AD" clId="Web-{8C396562-FD8C-4572-A7B9-4451F11BE329}" dt="2021-09-16T08:17:16.075" v="196"/>
          <ac:spMkLst>
            <pc:docMk/>
            <pc:sldMk cId="229426136" sldId="259"/>
            <ac:spMk id="2" creationId="{E2938743-0E23-4376-B0AD-0995DB3689B4}"/>
          </ac:spMkLst>
        </pc:spChg>
        <pc:spChg chg="del">
          <ac:chgData name="Štolbová Kateřina" userId="S::kstolbova@zscehnice.cz::52f28309-f02d-41cb-b2d1-d40206b94c6d" providerId="AD" clId="Web-{8C396562-FD8C-4572-A7B9-4451F11BE329}" dt="2021-09-16T08:06:50.432" v="52"/>
          <ac:spMkLst>
            <pc:docMk/>
            <pc:sldMk cId="229426136" sldId="259"/>
            <ac:spMk id="3" creationId="{64209F5B-A602-4F1E-AB67-4665282BFB32}"/>
          </ac:spMkLst>
        </pc:spChg>
        <pc:spChg chg="add mod">
          <ac:chgData name="Štolbová Kateřina" userId="S::kstolbova@zscehnice.cz::52f28309-f02d-41cb-b2d1-d40206b94c6d" providerId="AD" clId="Web-{8C396562-FD8C-4572-A7B9-4451F11BE329}" dt="2021-09-16T08:17:16.075" v="196"/>
          <ac:spMkLst>
            <pc:docMk/>
            <pc:sldMk cId="229426136" sldId="259"/>
            <ac:spMk id="7" creationId="{8D783247-6B9C-4109-BC91-1316A7E07314}"/>
          </ac:spMkLst>
        </pc:spChg>
        <pc:spChg chg="add del">
          <ac:chgData name="Štolbová Kateřina" userId="S::kstolbova@zscehnice.cz::52f28309-f02d-41cb-b2d1-d40206b94c6d" providerId="AD" clId="Web-{8C396562-FD8C-4572-A7B9-4451F11BE329}" dt="2021-09-16T08:13:57.710" v="125"/>
          <ac:spMkLst>
            <pc:docMk/>
            <pc:sldMk cId="229426136" sldId="259"/>
            <ac:spMk id="8" creationId="{23B8FBC3-4AEE-4572-8A3C-D535F85EA155}"/>
          </ac:spMkLst>
        </pc:spChg>
        <pc:spChg chg="add del">
          <ac:chgData name="Štolbová Kateřina" userId="S::kstolbova@zscehnice.cz::52f28309-f02d-41cb-b2d1-d40206b94c6d" providerId="AD" clId="Web-{8C396562-FD8C-4572-A7B9-4451F11BE329}" dt="2021-09-16T08:14:08.445" v="127"/>
          <ac:spMkLst>
            <pc:docMk/>
            <pc:sldMk cId="229426136" sldId="259"/>
            <ac:spMk id="11" creationId="{8651CFA9-6065-4243-AC48-858E359780B1}"/>
          </ac:spMkLst>
        </pc:spChg>
        <pc:spChg chg="add del">
          <ac:chgData name="Štolbová Kateřina" userId="S::kstolbova@zscehnice.cz::52f28309-f02d-41cb-b2d1-d40206b94c6d" providerId="AD" clId="Web-{8C396562-FD8C-4572-A7B9-4451F11BE329}" dt="2021-09-16T08:14:08.445" v="127"/>
          <ac:spMkLst>
            <pc:docMk/>
            <pc:sldMk cId="229426136" sldId="259"/>
            <ac:spMk id="13" creationId="{E8B2F707-EF35-4955-8439-F76145F3CD7E}"/>
          </ac:spMkLst>
        </pc:spChg>
        <pc:spChg chg="add del">
          <ac:chgData name="Štolbová Kateřina" userId="S::kstolbova@zscehnice.cz::52f28309-f02d-41cb-b2d1-d40206b94c6d" providerId="AD" clId="Web-{8C396562-FD8C-4572-A7B9-4451F11BE329}" dt="2021-09-16T08:14:08.445" v="127"/>
          <ac:spMkLst>
            <pc:docMk/>
            <pc:sldMk cId="229426136" sldId="259"/>
            <ac:spMk id="15" creationId="{A905C581-3E86-4ADD-9EDD-5FA87B461238}"/>
          </ac:spMkLst>
        </pc:spChg>
        <pc:spChg chg="add mod">
          <ac:chgData name="Štolbová Kateřina" userId="S::kstolbova@zscehnice.cz::52f28309-f02d-41cb-b2d1-d40206b94c6d" providerId="AD" clId="Web-{8C396562-FD8C-4572-A7B9-4451F11BE329}" dt="2021-09-16T08:17:16.075" v="196"/>
          <ac:spMkLst>
            <pc:docMk/>
            <pc:sldMk cId="229426136" sldId="259"/>
            <ac:spMk id="19" creationId="{C0CBA7B2-BBEB-4A61-8A3A-21FEF7C5FABC}"/>
          </ac:spMkLst>
        </pc:spChg>
        <pc:spChg chg="add del">
          <ac:chgData name="Štolbová Kateřina" userId="S::kstolbova@zscehnice.cz::52f28309-f02d-41cb-b2d1-d40206b94c6d" providerId="AD" clId="Web-{8C396562-FD8C-4572-A7B9-4451F11BE329}" dt="2021-09-16T08:16:39.387" v="190"/>
          <ac:spMkLst>
            <pc:docMk/>
            <pc:sldMk cId="229426136" sldId="259"/>
            <ac:spMk id="22" creationId="{8651CFA9-6065-4243-AC48-858E359780B1}"/>
          </ac:spMkLst>
        </pc:spChg>
        <pc:spChg chg="add del">
          <ac:chgData name="Štolbová Kateřina" userId="S::kstolbova@zscehnice.cz::52f28309-f02d-41cb-b2d1-d40206b94c6d" providerId="AD" clId="Web-{8C396562-FD8C-4572-A7B9-4451F11BE329}" dt="2021-09-16T08:16:39.387" v="190"/>
          <ac:spMkLst>
            <pc:docMk/>
            <pc:sldMk cId="229426136" sldId="259"/>
            <ac:spMk id="24" creationId="{FBC8BBE5-981E-4B0B-9654-32B5668BFF31}"/>
          </ac:spMkLst>
        </pc:spChg>
        <pc:spChg chg="add del">
          <ac:chgData name="Štolbová Kateřina" userId="S::kstolbova@zscehnice.cz::52f28309-f02d-41cb-b2d1-d40206b94c6d" providerId="AD" clId="Web-{8C396562-FD8C-4572-A7B9-4451F11BE329}" dt="2021-09-16T08:16:39.387" v="190"/>
          <ac:spMkLst>
            <pc:docMk/>
            <pc:sldMk cId="229426136" sldId="259"/>
            <ac:spMk id="30" creationId="{0DADC141-2CF4-4D22-BFEF-05FB358E4DFD}"/>
          </ac:spMkLst>
        </pc:spChg>
        <pc:spChg chg="add del">
          <ac:chgData name="Štolbová Kateřina" userId="S::kstolbova@zscehnice.cz::52f28309-f02d-41cb-b2d1-d40206b94c6d" providerId="AD" clId="Web-{8C396562-FD8C-4572-A7B9-4451F11BE329}" dt="2021-09-16T08:17:16.075" v="196"/>
          <ac:spMkLst>
            <pc:docMk/>
            <pc:sldMk cId="229426136" sldId="259"/>
            <ac:spMk id="32" creationId="{8651CFA9-6065-4243-AC48-858E359780B1}"/>
          </ac:spMkLst>
        </pc:spChg>
        <pc:spChg chg="add del">
          <ac:chgData name="Štolbová Kateřina" userId="S::kstolbova@zscehnice.cz::52f28309-f02d-41cb-b2d1-d40206b94c6d" providerId="AD" clId="Web-{8C396562-FD8C-4572-A7B9-4451F11BE329}" dt="2021-09-16T08:17:16.075" v="196"/>
          <ac:spMkLst>
            <pc:docMk/>
            <pc:sldMk cId="229426136" sldId="259"/>
            <ac:spMk id="33" creationId="{FBC8BBE5-981E-4B0B-9654-32B5668BFF31}"/>
          </ac:spMkLst>
        </pc:spChg>
        <pc:spChg chg="add del">
          <ac:chgData name="Štolbová Kateřina" userId="S::kstolbova@zscehnice.cz::52f28309-f02d-41cb-b2d1-d40206b94c6d" providerId="AD" clId="Web-{8C396562-FD8C-4572-A7B9-4451F11BE329}" dt="2021-09-16T08:16:39.324" v="189"/>
          <ac:spMkLst>
            <pc:docMk/>
            <pc:sldMk cId="229426136" sldId="259"/>
            <ac:spMk id="35" creationId="{A4FB2F27-3F7D-440E-A905-86607A926A29}"/>
          </ac:spMkLst>
        </pc:spChg>
        <pc:spChg chg="add del">
          <ac:chgData name="Štolbová Kateřina" userId="S::kstolbova@zscehnice.cz::52f28309-f02d-41cb-b2d1-d40206b94c6d" providerId="AD" clId="Web-{8C396562-FD8C-4572-A7B9-4451F11BE329}" dt="2021-09-16T08:16:39.324" v="189"/>
          <ac:spMkLst>
            <pc:docMk/>
            <pc:sldMk cId="229426136" sldId="259"/>
            <ac:spMk id="37" creationId="{24C2BF05-856A-4AB0-B6F0-8B3BE04008E1}"/>
          </ac:spMkLst>
        </pc:spChg>
        <pc:spChg chg="add del">
          <ac:chgData name="Štolbová Kateřina" userId="S::kstolbova@zscehnice.cz::52f28309-f02d-41cb-b2d1-d40206b94c6d" providerId="AD" clId="Web-{8C396562-FD8C-4572-A7B9-4451F11BE329}" dt="2021-09-16T08:17:16.075" v="196"/>
          <ac:spMkLst>
            <pc:docMk/>
            <pc:sldMk cId="229426136" sldId="259"/>
            <ac:spMk id="43" creationId="{0DADC141-2CF4-4D22-BFEF-05FB358E4DFD}"/>
          </ac:spMkLst>
        </pc:spChg>
        <pc:spChg chg="add">
          <ac:chgData name="Štolbová Kateřina" userId="S::kstolbova@zscehnice.cz::52f28309-f02d-41cb-b2d1-d40206b94c6d" providerId="AD" clId="Web-{8C396562-FD8C-4572-A7B9-4451F11BE329}" dt="2021-09-16T08:17:16.075" v="196"/>
          <ac:spMkLst>
            <pc:docMk/>
            <pc:sldMk cId="229426136" sldId="259"/>
            <ac:spMk id="48" creationId="{A4FB2F27-3F7D-440E-A905-86607A926A29}"/>
          </ac:spMkLst>
        </pc:spChg>
        <pc:spChg chg="add">
          <ac:chgData name="Štolbová Kateřina" userId="S::kstolbova@zscehnice.cz::52f28309-f02d-41cb-b2d1-d40206b94c6d" providerId="AD" clId="Web-{8C396562-FD8C-4572-A7B9-4451F11BE329}" dt="2021-09-16T08:17:16.075" v="196"/>
          <ac:spMkLst>
            <pc:docMk/>
            <pc:sldMk cId="229426136" sldId="259"/>
            <ac:spMk id="50" creationId="{AF678C14-A033-4139-BCA9-8382B039648B}"/>
          </ac:spMkLst>
        </pc:spChg>
        <pc:grpChg chg="add del">
          <ac:chgData name="Štolbová Kateřina" userId="S::kstolbova@zscehnice.cz::52f28309-f02d-41cb-b2d1-d40206b94c6d" providerId="AD" clId="Web-{8C396562-FD8C-4572-A7B9-4451F11BE329}" dt="2021-09-16T08:16:39.387" v="190"/>
          <ac:grpSpMkLst>
            <pc:docMk/>
            <pc:sldMk cId="229426136" sldId="259"/>
            <ac:grpSpMk id="26" creationId="{8B308828-4749-4D6D-9CEA-433D2BD27EC0}"/>
          </ac:grpSpMkLst>
        </pc:grpChg>
        <pc:grpChg chg="add del">
          <ac:chgData name="Štolbová Kateřina" userId="S::kstolbova@zscehnice.cz::52f28309-f02d-41cb-b2d1-d40206b94c6d" providerId="AD" clId="Web-{8C396562-FD8C-4572-A7B9-4451F11BE329}" dt="2021-09-16T08:17:16.075" v="196"/>
          <ac:grpSpMkLst>
            <pc:docMk/>
            <pc:sldMk cId="229426136" sldId="259"/>
            <ac:grpSpMk id="34" creationId="{8B308828-4749-4D6D-9CEA-433D2BD27EC0}"/>
          </ac:grpSpMkLst>
        </pc:grpChg>
        <pc:grpChg chg="add del">
          <ac:chgData name="Štolbová Kateřina" userId="S::kstolbova@zscehnice.cz::52f28309-f02d-41cb-b2d1-d40206b94c6d" providerId="AD" clId="Web-{8C396562-FD8C-4572-A7B9-4451F11BE329}" dt="2021-09-16T08:16:39.324" v="189"/>
          <ac:grpSpMkLst>
            <pc:docMk/>
            <pc:sldMk cId="229426136" sldId="259"/>
            <ac:grpSpMk id="39" creationId="{4D5C2899-2E0D-42CC-9419-7B586A07615D}"/>
          </ac:grpSpMkLst>
        </pc:grpChg>
        <pc:grpChg chg="add">
          <ac:chgData name="Štolbová Kateřina" userId="S::kstolbova@zscehnice.cz::52f28309-f02d-41cb-b2d1-d40206b94c6d" providerId="AD" clId="Web-{8C396562-FD8C-4572-A7B9-4451F11BE329}" dt="2021-09-16T08:17:16.075" v="196"/>
          <ac:grpSpMkLst>
            <pc:docMk/>
            <pc:sldMk cId="229426136" sldId="259"/>
            <ac:grpSpMk id="52" creationId="{14763DA8-CE3A-4B30-B2F5-0D128777F742}"/>
          </ac:grpSpMkLst>
        </pc:grpChg>
        <pc:picChg chg="add del mod ord">
          <ac:chgData name="Štolbová Kateřina" userId="S::kstolbova@zscehnice.cz::52f28309-f02d-41cb-b2d1-d40206b94c6d" providerId="AD" clId="Web-{8C396562-FD8C-4572-A7B9-4451F11BE329}" dt="2021-09-16T08:14:03.932" v="126"/>
          <ac:picMkLst>
            <pc:docMk/>
            <pc:sldMk cId="229426136" sldId="259"/>
            <ac:picMk id="4" creationId="{439E9A06-98E3-47A7-8E50-F64CF914623C}"/>
          </ac:picMkLst>
        </pc:picChg>
        <pc:picChg chg="add del mod ord">
          <ac:chgData name="Štolbová Kateřina" userId="S::kstolbova@zscehnice.cz::52f28309-f02d-41cb-b2d1-d40206b94c6d" providerId="AD" clId="Web-{8C396562-FD8C-4572-A7B9-4451F11BE329}" dt="2021-09-16T08:17:07.825" v="195"/>
          <ac:picMkLst>
            <pc:docMk/>
            <pc:sldMk cId="229426136" sldId="259"/>
            <ac:picMk id="5" creationId="{6277CF98-E3AC-45AD-9EEE-D4E7C472120A}"/>
          </ac:picMkLst>
        </pc:picChg>
        <pc:picChg chg="add mod">
          <ac:chgData name="Štolbová Kateřina" userId="S::kstolbova@zscehnice.cz::52f28309-f02d-41cb-b2d1-d40206b94c6d" providerId="AD" clId="Web-{8C396562-FD8C-4572-A7B9-4451F11BE329}" dt="2021-09-16T08:17:16.075" v="196"/>
          <ac:picMkLst>
            <pc:docMk/>
            <pc:sldMk cId="229426136" sldId="259"/>
            <ac:picMk id="6" creationId="{9B1AAD31-22C5-4DD7-A534-677B596B9D70}"/>
          </ac:picMkLst>
        </pc:picChg>
      </pc:sldChg>
      <pc:sldChg chg="new del">
        <pc:chgData name="Štolbová Kateřina" userId="S::kstolbova@zscehnice.cz::52f28309-f02d-41cb-b2d1-d40206b94c6d" providerId="AD" clId="Web-{8C396562-FD8C-4572-A7B9-4451F11BE329}" dt="2021-09-16T08:18:59.719" v="198"/>
        <pc:sldMkLst>
          <pc:docMk/>
          <pc:sldMk cId="627866001" sldId="260"/>
        </pc:sldMkLst>
      </pc:sldChg>
      <pc:sldMasterChg chg="del delSldLayout">
        <pc:chgData name="Štolbová Kateřina" userId="S::kstolbova@zscehnice.cz::52f28309-f02d-41cb-b2d1-d40206b94c6d" providerId="AD" clId="Web-{8C396562-FD8C-4572-A7B9-4451F11BE329}" dt="2021-09-16T07:48:31.120" v="4"/>
        <pc:sldMasterMkLst>
          <pc:docMk/>
          <pc:sldMasterMk cId="464252367" sldId="2147483648"/>
        </pc:sldMasterMkLst>
        <pc:sldLayoutChg chg="del">
          <pc:chgData name="Štolbová Kateřina" userId="S::kstolbova@zscehnice.cz::52f28309-f02d-41cb-b2d1-d40206b94c6d" providerId="AD" clId="Web-{8C396562-FD8C-4572-A7B9-4451F11BE329}" dt="2021-09-16T07:48:31.120" v="4"/>
          <pc:sldLayoutMkLst>
            <pc:docMk/>
            <pc:sldMasterMk cId="464252367" sldId="2147483648"/>
            <pc:sldLayoutMk cId="1771309689" sldId="2147483649"/>
          </pc:sldLayoutMkLst>
        </pc:sldLayoutChg>
        <pc:sldLayoutChg chg="del">
          <pc:chgData name="Štolbová Kateřina" userId="S::kstolbova@zscehnice.cz::52f28309-f02d-41cb-b2d1-d40206b94c6d" providerId="AD" clId="Web-{8C396562-FD8C-4572-A7B9-4451F11BE329}" dt="2021-09-16T07:48:31.120" v="4"/>
          <pc:sldLayoutMkLst>
            <pc:docMk/>
            <pc:sldMasterMk cId="464252367" sldId="2147483648"/>
            <pc:sldLayoutMk cId="21655345" sldId="2147483650"/>
          </pc:sldLayoutMkLst>
        </pc:sldLayoutChg>
        <pc:sldLayoutChg chg="del">
          <pc:chgData name="Štolbová Kateřina" userId="S::kstolbova@zscehnice.cz::52f28309-f02d-41cb-b2d1-d40206b94c6d" providerId="AD" clId="Web-{8C396562-FD8C-4572-A7B9-4451F11BE329}" dt="2021-09-16T07:48:31.120" v="4"/>
          <pc:sldLayoutMkLst>
            <pc:docMk/>
            <pc:sldMasterMk cId="464252367" sldId="2147483648"/>
            <pc:sldLayoutMk cId="2957285559" sldId="2147483651"/>
          </pc:sldLayoutMkLst>
        </pc:sldLayoutChg>
        <pc:sldLayoutChg chg="del">
          <pc:chgData name="Štolbová Kateřina" userId="S::kstolbova@zscehnice.cz::52f28309-f02d-41cb-b2d1-d40206b94c6d" providerId="AD" clId="Web-{8C396562-FD8C-4572-A7B9-4451F11BE329}" dt="2021-09-16T07:48:31.120" v="4"/>
          <pc:sldLayoutMkLst>
            <pc:docMk/>
            <pc:sldMasterMk cId="464252367" sldId="2147483648"/>
            <pc:sldLayoutMk cId="3426106184" sldId="2147483652"/>
          </pc:sldLayoutMkLst>
        </pc:sldLayoutChg>
        <pc:sldLayoutChg chg="del">
          <pc:chgData name="Štolbová Kateřina" userId="S::kstolbova@zscehnice.cz::52f28309-f02d-41cb-b2d1-d40206b94c6d" providerId="AD" clId="Web-{8C396562-FD8C-4572-A7B9-4451F11BE329}" dt="2021-09-16T07:48:31.120" v="4"/>
          <pc:sldLayoutMkLst>
            <pc:docMk/>
            <pc:sldMasterMk cId="464252367" sldId="2147483648"/>
            <pc:sldLayoutMk cId="597578085" sldId="2147483653"/>
          </pc:sldLayoutMkLst>
        </pc:sldLayoutChg>
        <pc:sldLayoutChg chg="del">
          <pc:chgData name="Štolbová Kateřina" userId="S::kstolbova@zscehnice.cz::52f28309-f02d-41cb-b2d1-d40206b94c6d" providerId="AD" clId="Web-{8C396562-FD8C-4572-A7B9-4451F11BE329}" dt="2021-09-16T07:48:31.120" v="4"/>
          <pc:sldLayoutMkLst>
            <pc:docMk/>
            <pc:sldMasterMk cId="464252367" sldId="2147483648"/>
            <pc:sldLayoutMk cId="3514983867" sldId="2147483654"/>
          </pc:sldLayoutMkLst>
        </pc:sldLayoutChg>
        <pc:sldLayoutChg chg="del">
          <pc:chgData name="Štolbová Kateřina" userId="S::kstolbova@zscehnice.cz::52f28309-f02d-41cb-b2d1-d40206b94c6d" providerId="AD" clId="Web-{8C396562-FD8C-4572-A7B9-4451F11BE329}" dt="2021-09-16T07:48:31.120" v="4"/>
          <pc:sldLayoutMkLst>
            <pc:docMk/>
            <pc:sldMasterMk cId="464252367" sldId="2147483648"/>
            <pc:sldLayoutMk cId="2973794414" sldId="2147483655"/>
          </pc:sldLayoutMkLst>
        </pc:sldLayoutChg>
        <pc:sldLayoutChg chg="del">
          <pc:chgData name="Štolbová Kateřina" userId="S::kstolbova@zscehnice.cz::52f28309-f02d-41cb-b2d1-d40206b94c6d" providerId="AD" clId="Web-{8C396562-FD8C-4572-A7B9-4451F11BE329}" dt="2021-09-16T07:48:31.120" v="4"/>
          <pc:sldLayoutMkLst>
            <pc:docMk/>
            <pc:sldMasterMk cId="464252367" sldId="2147483648"/>
            <pc:sldLayoutMk cId="3504307544" sldId="2147483656"/>
          </pc:sldLayoutMkLst>
        </pc:sldLayoutChg>
        <pc:sldLayoutChg chg="del">
          <pc:chgData name="Štolbová Kateřina" userId="S::kstolbova@zscehnice.cz::52f28309-f02d-41cb-b2d1-d40206b94c6d" providerId="AD" clId="Web-{8C396562-FD8C-4572-A7B9-4451F11BE329}" dt="2021-09-16T07:48:31.120" v="4"/>
          <pc:sldLayoutMkLst>
            <pc:docMk/>
            <pc:sldMasterMk cId="464252367" sldId="2147483648"/>
            <pc:sldLayoutMk cId="4088594436" sldId="2147483657"/>
          </pc:sldLayoutMkLst>
        </pc:sldLayoutChg>
        <pc:sldLayoutChg chg="del">
          <pc:chgData name="Štolbová Kateřina" userId="S::kstolbova@zscehnice.cz::52f28309-f02d-41cb-b2d1-d40206b94c6d" providerId="AD" clId="Web-{8C396562-FD8C-4572-A7B9-4451F11BE329}" dt="2021-09-16T07:48:31.120" v="4"/>
          <pc:sldLayoutMkLst>
            <pc:docMk/>
            <pc:sldMasterMk cId="464252367" sldId="2147483648"/>
            <pc:sldLayoutMk cId="707188527" sldId="2147483658"/>
          </pc:sldLayoutMkLst>
        </pc:sldLayoutChg>
        <pc:sldLayoutChg chg="del">
          <pc:chgData name="Štolbová Kateřina" userId="S::kstolbova@zscehnice.cz::52f28309-f02d-41cb-b2d1-d40206b94c6d" providerId="AD" clId="Web-{8C396562-FD8C-4572-A7B9-4451F11BE329}" dt="2021-09-16T07:48:31.120" v="4"/>
          <pc:sldLayoutMkLst>
            <pc:docMk/>
            <pc:sldMasterMk cId="464252367" sldId="2147483648"/>
            <pc:sldLayoutMk cId="1955787437" sldId="2147483659"/>
          </pc:sldLayoutMkLst>
        </pc:sldLayoutChg>
      </pc:sldMasterChg>
      <pc:sldMasterChg chg="add replId addSldLayout">
        <pc:chgData name="Štolbová Kateřina" userId="S::kstolbova@zscehnice.cz::52f28309-f02d-41cb-b2d1-d40206b94c6d" providerId="AD" clId="Web-{8C396562-FD8C-4572-A7B9-4451F11BE329}" dt="2021-09-16T07:48:31.120" v="4"/>
        <pc:sldMasterMkLst>
          <pc:docMk/>
          <pc:sldMasterMk cId="3825897978" sldId="2147483660"/>
        </pc:sldMasterMkLst>
        <pc:sldLayoutChg chg="add">
          <pc:chgData name="Štolbová Kateřina" userId="S::kstolbova@zscehnice.cz::52f28309-f02d-41cb-b2d1-d40206b94c6d" providerId="AD" clId="Web-{8C396562-FD8C-4572-A7B9-4451F11BE329}" dt="2021-09-16T07:48:31.120" v="4"/>
          <pc:sldLayoutMkLst>
            <pc:docMk/>
            <pc:sldMasterMk cId="3825897978" sldId="2147483660"/>
            <pc:sldLayoutMk cId="3871359099" sldId="2147483661"/>
          </pc:sldLayoutMkLst>
        </pc:sldLayoutChg>
        <pc:sldLayoutChg chg="add replId">
          <pc:chgData name="Štolbová Kateřina" userId="S::kstolbova@zscehnice.cz::52f28309-f02d-41cb-b2d1-d40206b94c6d" providerId="AD" clId="Web-{8C396562-FD8C-4572-A7B9-4451F11BE329}" dt="2021-09-16T07:48:31.120" v="4"/>
          <pc:sldLayoutMkLst>
            <pc:docMk/>
            <pc:sldMasterMk cId="3825897978" sldId="2147483660"/>
            <pc:sldLayoutMk cId="3427692823" sldId="2147483662"/>
          </pc:sldLayoutMkLst>
        </pc:sldLayoutChg>
        <pc:sldLayoutChg chg="add replId">
          <pc:chgData name="Štolbová Kateřina" userId="S::kstolbova@zscehnice.cz::52f28309-f02d-41cb-b2d1-d40206b94c6d" providerId="AD" clId="Web-{8C396562-FD8C-4572-A7B9-4451F11BE329}" dt="2021-09-16T07:48:31.120" v="4"/>
          <pc:sldLayoutMkLst>
            <pc:docMk/>
            <pc:sldMasterMk cId="3825897978" sldId="2147483660"/>
            <pc:sldLayoutMk cId="890073299" sldId="2147483663"/>
          </pc:sldLayoutMkLst>
        </pc:sldLayoutChg>
        <pc:sldLayoutChg chg="add replId">
          <pc:chgData name="Štolbová Kateřina" userId="S::kstolbova@zscehnice.cz::52f28309-f02d-41cb-b2d1-d40206b94c6d" providerId="AD" clId="Web-{8C396562-FD8C-4572-A7B9-4451F11BE329}" dt="2021-09-16T07:48:31.120" v="4"/>
          <pc:sldLayoutMkLst>
            <pc:docMk/>
            <pc:sldMasterMk cId="3825897978" sldId="2147483660"/>
            <pc:sldLayoutMk cId="3515525337" sldId="2147483664"/>
          </pc:sldLayoutMkLst>
        </pc:sldLayoutChg>
        <pc:sldLayoutChg chg="add replId">
          <pc:chgData name="Štolbová Kateřina" userId="S::kstolbova@zscehnice.cz::52f28309-f02d-41cb-b2d1-d40206b94c6d" providerId="AD" clId="Web-{8C396562-FD8C-4572-A7B9-4451F11BE329}" dt="2021-09-16T07:48:31.120" v="4"/>
          <pc:sldLayoutMkLst>
            <pc:docMk/>
            <pc:sldMasterMk cId="3825897978" sldId="2147483660"/>
            <pc:sldLayoutMk cId="2487140305" sldId="2147483665"/>
          </pc:sldLayoutMkLst>
        </pc:sldLayoutChg>
        <pc:sldLayoutChg chg="add replId">
          <pc:chgData name="Štolbová Kateřina" userId="S::kstolbova@zscehnice.cz::52f28309-f02d-41cb-b2d1-d40206b94c6d" providerId="AD" clId="Web-{8C396562-FD8C-4572-A7B9-4451F11BE329}" dt="2021-09-16T07:48:31.120" v="4"/>
          <pc:sldLayoutMkLst>
            <pc:docMk/>
            <pc:sldMasterMk cId="3825897978" sldId="2147483660"/>
            <pc:sldLayoutMk cId="549363890" sldId="2147483666"/>
          </pc:sldLayoutMkLst>
        </pc:sldLayoutChg>
        <pc:sldLayoutChg chg="add replId">
          <pc:chgData name="Štolbová Kateřina" userId="S::kstolbova@zscehnice.cz::52f28309-f02d-41cb-b2d1-d40206b94c6d" providerId="AD" clId="Web-{8C396562-FD8C-4572-A7B9-4451F11BE329}" dt="2021-09-16T07:48:31.120" v="4"/>
          <pc:sldLayoutMkLst>
            <pc:docMk/>
            <pc:sldMasterMk cId="3825897978" sldId="2147483660"/>
            <pc:sldLayoutMk cId="2507465447" sldId="2147483667"/>
          </pc:sldLayoutMkLst>
        </pc:sldLayoutChg>
        <pc:sldLayoutChg chg="add replId">
          <pc:chgData name="Štolbová Kateřina" userId="S::kstolbova@zscehnice.cz::52f28309-f02d-41cb-b2d1-d40206b94c6d" providerId="AD" clId="Web-{8C396562-FD8C-4572-A7B9-4451F11BE329}" dt="2021-09-16T07:48:31.120" v="4"/>
          <pc:sldLayoutMkLst>
            <pc:docMk/>
            <pc:sldMasterMk cId="3825897978" sldId="2147483660"/>
            <pc:sldLayoutMk cId="816245665" sldId="2147483668"/>
          </pc:sldLayoutMkLst>
        </pc:sldLayoutChg>
        <pc:sldLayoutChg chg="add replId">
          <pc:chgData name="Štolbová Kateřina" userId="S::kstolbova@zscehnice.cz::52f28309-f02d-41cb-b2d1-d40206b94c6d" providerId="AD" clId="Web-{8C396562-FD8C-4572-A7B9-4451F11BE329}" dt="2021-09-16T07:48:31.120" v="4"/>
          <pc:sldLayoutMkLst>
            <pc:docMk/>
            <pc:sldMasterMk cId="3825897978" sldId="2147483660"/>
            <pc:sldLayoutMk cId="545851722" sldId="2147483669"/>
          </pc:sldLayoutMkLst>
        </pc:sldLayoutChg>
        <pc:sldLayoutChg chg="add replId">
          <pc:chgData name="Štolbová Kateřina" userId="S::kstolbova@zscehnice.cz::52f28309-f02d-41cb-b2d1-d40206b94c6d" providerId="AD" clId="Web-{8C396562-FD8C-4572-A7B9-4451F11BE329}" dt="2021-09-16T07:48:31.120" v="4"/>
          <pc:sldLayoutMkLst>
            <pc:docMk/>
            <pc:sldMasterMk cId="3825897978" sldId="2147483660"/>
            <pc:sldLayoutMk cId="4109569339" sldId="2147483670"/>
          </pc:sldLayoutMkLst>
        </pc:sldLayoutChg>
        <pc:sldLayoutChg chg="add replId">
          <pc:chgData name="Štolbová Kateřina" userId="S::kstolbova@zscehnice.cz::52f28309-f02d-41cb-b2d1-d40206b94c6d" providerId="AD" clId="Web-{8C396562-FD8C-4572-A7B9-4451F11BE329}" dt="2021-09-16T07:48:31.120" v="4"/>
          <pc:sldLayoutMkLst>
            <pc:docMk/>
            <pc:sldMasterMk cId="3825897978" sldId="2147483660"/>
            <pc:sldLayoutMk cId="1345759505" sldId="2147483671"/>
          </pc:sldLayoutMkLst>
        </pc:sldLayoutChg>
      </pc:sldMasterChg>
    </pc:docChg>
  </pc:docChgLst>
  <pc:docChgLst>
    <pc:chgData name="Štolbová Kateřina" userId="S::kstolbova@zscehnice.cz::52f28309-f02d-41cb-b2d1-d40206b94c6d" providerId="AD" clId="Web-{D0CFA59A-C2AD-1566-35E6-3EF314C77332}"/>
    <pc:docChg chg="addSld delSld modSld addMainMaster delMainMaster">
      <pc:chgData name="Štolbová Kateřina" userId="S::kstolbova@zscehnice.cz::52f28309-f02d-41cb-b2d1-d40206b94c6d" providerId="AD" clId="Web-{D0CFA59A-C2AD-1566-35E6-3EF314C77332}" dt="2021-09-23T18:07:19.086" v="231" actId="20577"/>
      <pc:docMkLst>
        <pc:docMk/>
      </pc:docMkLst>
      <pc:sldChg chg="delSp modSp mod modClrScheme delDesignElem chgLayout">
        <pc:chgData name="Štolbová Kateřina" userId="S::kstolbova@zscehnice.cz::52f28309-f02d-41cb-b2d1-d40206b94c6d" providerId="AD" clId="Web-{D0CFA59A-C2AD-1566-35E6-3EF314C77332}" dt="2021-09-23T18:04:54.999" v="215"/>
        <pc:sldMkLst>
          <pc:docMk/>
          <pc:sldMk cId="3799523001" sldId="256"/>
        </pc:sldMkLst>
        <pc:spChg chg="mod ord">
          <ac:chgData name="Štolbová Kateřina" userId="S::kstolbova@zscehnice.cz::52f28309-f02d-41cb-b2d1-d40206b94c6d" providerId="AD" clId="Web-{D0CFA59A-C2AD-1566-35E6-3EF314C77332}" dt="2021-09-23T18:04:54.999" v="215"/>
          <ac:spMkLst>
            <pc:docMk/>
            <pc:sldMk cId="3799523001" sldId="256"/>
            <ac:spMk id="2" creationId="{00000000-0000-0000-0000-000000000000}"/>
          </ac:spMkLst>
        </pc:spChg>
        <pc:spChg chg="mod ord">
          <ac:chgData name="Štolbová Kateřina" userId="S::kstolbova@zscehnice.cz::52f28309-f02d-41cb-b2d1-d40206b94c6d" providerId="AD" clId="Web-{D0CFA59A-C2AD-1566-35E6-3EF314C77332}" dt="2021-09-23T18:04:54.999" v="215"/>
          <ac:spMkLst>
            <pc:docMk/>
            <pc:sldMk cId="3799523001" sldId="256"/>
            <ac:spMk id="3" creationId="{00000000-0000-0000-0000-000000000000}"/>
          </ac:spMkLst>
        </pc:spChg>
        <pc:spChg chg="del">
          <ac:chgData name="Štolbová Kateřina" userId="S::kstolbova@zscehnice.cz::52f28309-f02d-41cb-b2d1-d40206b94c6d" providerId="AD" clId="Web-{D0CFA59A-C2AD-1566-35E6-3EF314C77332}" dt="2021-09-23T18:01:02.657" v="193"/>
          <ac:spMkLst>
            <pc:docMk/>
            <pc:sldMk cId="3799523001" sldId="256"/>
            <ac:spMk id="9" creationId="{E2748806-3AF5-4078-830A-C1F26BF1B200}"/>
          </ac:spMkLst>
        </pc:spChg>
        <pc:spChg chg="del">
          <ac:chgData name="Štolbová Kateřina" userId="S::kstolbova@zscehnice.cz::52f28309-f02d-41cb-b2d1-d40206b94c6d" providerId="AD" clId="Web-{D0CFA59A-C2AD-1566-35E6-3EF314C77332}" dt="2021-09-23T18:01:02.657" v="193"/>
          <ac:spMkLst>
            <pc:docMk/>
            <pc:sldMk cId="3799523001" sldId="256"/>
            <ac:spMk id="11" creationId="{BF991FCB-5132-414C-B377-526F56121B69}"/>
          </ac:spMkLst>
        </pc:spChg>
        <pc:spChg chg="del">
          <ac:chgData name="Štolbová Kateřina" userId="S::kstolbova@zscehnice.cz::52f28309-f02d-41cb-b2d1-d40206b94c6d" providerId="AD" clId="Web-{D0CFA59A-C2AD-1566-35E6-3EF314C77332}" dt="2021-09-23T18:01:02.657" v="193"/>
          <ac:spMkLst>
            <pc:docMk/>
            <pc:sldMk cId="3799523001" sldId="256"/>
            <ac:spMk id="13" creationId="{F23DAFF7-4C98-4E0E-8986-198D54B6C1F0}"/>
          </ac:spMkLst>
        </pc:spChg>
      </pc:sldChg>
      <pc:sldChg chg="addSp delSp modSp mod setBg modClrScheme addAnim delAnim delDesignElem chgLayout">
        <pc:chgData name="Štolbová Kateřina" userId="S::kstolbova@zscehnice.cz::52f28309-f02d-41cb-b2d1-d40206b94c6d" providerId="AD" clId="Web-{D0CFA59A-C2AD-1566-35E6-3EF314C77332}" dt="2021-09-23T18:05:07.047" v="216"/>
        <pc:sldMkLst>
          <pc:docMk/>
          <pc:sldMk cId="3897852578" sldId="257"/>
        </pc:sldMkLst>
        <pc:spChg chg="mod ord">
          <ac:chgData name="Štolbová Kateřina" userId="S::kstolbova@zscehnice.cz::52f28309-f02d-41cb-b2d1-d40206b94c6d" providerId="AD" clId="Web-{D0CFA59A-C2AD-1566-35E6-3EF314C77332}" dt="2021-09-23T18:05:07.047" v="216"/>
          <ac:spMkLst>
            <pc:docMk/>
            <pc:sldMk cId="3897852578" sldId="257"/>
            <ac:spMk id="2" creationId="{6FDA125B-7536-4825-A4E2-77C3B1C5DFE8}"/>
          </ac:spMkLst>
        </pc:spChg>
        <pc:spChg chg="mod">
          <ac:chgData name="Štolbová Kateřina" userId="S::kstolbova@zscehnice.cz::52f28309-f02d-41cb-b2d1-d40206b94c6d" providerId="AD" clId="Web-{D0CFA59A-C2AD-1566-35E6-3EF314C77332}" dt="2021-09-23T18:05:07.047" v="216"/>
          <ac:spMkLst>
            <pc:docMk/>
            <pc:sldMk cId="3897852578" sldId="257"/>
            <ac:spMk id="5" creationId="{C4DAA515-D2AE-4BDA-AC5D-EFF8A11BC3BF}"/>
          </ac:spMkLst>
        </pc:spChg>
        <pc:spChg chg="add del">
          <ac:chgData name="Štolbová Kateřina" userId="S::kstolbova@zscehnice.cz::52f28309-f02d-41cb-b2d1-d40206b94c6d" providerId="AD" clId="Web-{D0CFA59A-C2AD-1566-35E6-3EF314C77332}" dt="2021-09-23T18:04:04.918" v="208"/>
          <ac:spMkLst>
            <pc:docMk/>
            <pc:sldMk cId="3897852578" sldId="257"/>
            <ac:spMk id="19" creationId="{670D6F2B-93AF-47D6-9378-5E54BE0AC69F}"/>
          </ac:spMkLst>
        </pc:spChg>
        <pc:spChg chg="add">
          <ac:chgData name="Štolbová Kateřina" userId="S::kstolbova@zscehnice.cz::52f28309-f02d-41cb-b2d1-d40206b94c6d" providerId="AD" clId="Web-{D0CFA59A-C2AD-1566-35E6-3EF314C77332}" dt="2021-09-23T18:05:07.047" v="216"/>
          <ac:spMkLst>
            <pc:docMk/>
            <pc:sldMk cId="3897852578" sldId="257"/>
            <ac:spMk id="21" creationId="{FB5B0058-AF13-4859-B429-4EDDE2A26F7F}"/>
          </ac:spMkLst>
        </pc:spChg>
        <pc:spChg chg="add">
          <ac:chgData name="Štolbová Kateřina" userId="S::kstolbova@zscehnice.cz::52f28309-f02d-41cb-b2d1-d40206b94c6d" providerId="AD" clId="Web-{D0CFA59A-C2AD-1566-35E6-3EF314C77332}" dt="2021-09-23T18:05:07.047" v="216"/>
          <ac:spMkLst>
            <pc:docMk/>
            <pc:sldMk cId="3897852578" sldId="257"/>
            <ac:spMk id="22" creationId="{D84C2E9E-0B5D-4B5F-9A1F-70EBDCE39034}"/>
          </ac:spMkLst>
        </pc:spChg>
        <pc:spChg chg="add">
          <ac:chgData name="Štolbová Kateřina" userId="S::kstolbova@zscehnice.cz::52f28309-f02d-41cb-b2d1-d40206b94c6d" providerId="AD" clId="Web-{D0CFA59A-C2AD-1566-35E6-3EF314C77332}" dt="2021-09-23T18:05:07.047" v="216"/>
          <ac:spMkLst>
            <pc:docMk/>
            <pc:sldMk cId="3897852578" sldId="257"/>
            <ac:spMk id="23" creationId="{EF36B2BE-65F4-46E3-AFDD-A9AE9E885071}"/>
          </ac:spMkLst>
        </pc:spChg>
        <pc:spChg chg="add del">
          <ac:chgData name="Štolbová Kateřina" userId="S::kstolbova@zscehnice.cz::52f28309-f02d-41cb-b2d1-d40206b94c6d" providerId="AD" clId="Web-{D0CFA59A-C2AD-1566-35E6-3EF314C77332}" dt="2021-09-23T18:04:34.779" v="213"/>
          <ac:spMkLst>
            <pc:docMk/>
            <pc:sldMk cId="3897852578" sldId="257"/>
            <ac:spMk id="97" creationId="{F4A20210-FA90-4B6D-8D2E-1B90054E097A}"/>
          </ac:spMkLst>
        </pc:spChg>
        <pc:spChg chg="add del">
          <ac:chgData name="Štolbová Kateřina" userId="S::kstolbova@zscehnice.cz::52f28309-f02d-41cb-b2d1-d40206b94c6d" providerId="AD" clId="Web-{D0CFA59A-C2AD-1566-35E6-3EF314C77332}" dt="2021-09-23T18:04:34.779" v="213"/>
          <ac:spMkLst>
            <pc:docMk/>
            <pc:sldMk cId="3897852578" sldId="257"/>
            <ac:spMk id="98" creationId="{39213B44-68B7-47E7-B506-5C79FCF80924}"/>
          </ac:spMkLst>
        </pc:spChg>
        <pc:grpChg chg="add del">
          <ac:chgData name="Štolbová Kateřina" userId="S::kstolbova@zscehnice.cz::52f28309-f02d-41cb-b2d1-d40206b94c6d" providerId="AD" clId="Web-{D0CFA59A-C2AD-1566-35E6-3EF314C77332}" dt="2021-09-23T18:04:04.918" v="208"/>
          <ac:grpSpMkLst>
            <pc:docMk/>
            <pc:sldMk cId="3897852578" sldId="257"/>
            <ac:grpSpMk id="13" creationId="{6503EB0F-2257-4A3E-A73B-E1DE769B459F}"/>
          </ac:grpSpMkLst>
        </pc:grpChg>
        <pc:grpChg chg="add del">
          <ac:chgData name="Štolbová Kateřina" userId="S::kstolbova@zscehnice.cz::52f28309-f02d-41cb-b2d1-d40206b94c6d" providerId="AD" clId="Web-{D0CFA59A-C2AD-1566-35E6-3EF314C77332}" dt="2021-09-23T18:04:34.779" v="213"/>
          <ac:grpSpMkLst>
            <pc:docMk/>
            <pc:sldMk cId="3897852578" sldId="257"/>
            <ac:grpSpMk id="99" creationId="{39084D60-65A6-45F8-8C17-3529E43F1C39}"/>
          </ac:grpSpMkLst>
        </pc:grpChg>
        <pc:picChg chg="mod">
          <ac:chgData name="Štolbová Kateřina" userId="S::kstolbova@zscehnice.cz::52f28309-f02d-41cb-b2d1-d40206b94c6d" providerId="AD" clId="Web-{D0CFA59A-C2AD-1566-35E6-3EF314C77332}" dt="2021-09-23T18:05:07.047" v="216"/>
          <ac:picMkLst>
            <pc:docMk/>
            <pc:sldMk cId="3897852578" sldId="257"/>
            <ac:picMk id="4" creationId="{A261FCD7-19F9-4671-93BC-74A88A7B198F}"/>
          </ac:picMkLst>
        </pc:picChg>
        <pc:picChg chg="add del">
          <ac:chgData name="Štolbová Kateřina" userId="S::kstolbova@zscehnice.cz::52f28309-f02d-41cb-b2d1-d40206b94c6d" providerId="AD" clId="Web-{D0CFA59A-C2AD-1566-35E6-3EF314C77332}" dt="2021-09-23T18:04:34.779" v="213"/>
          <ac:picMkLst>
            <pc:docMk/>
            <pc:sldMk cId="3897852578" sldId="257"/>
            <ac:picMk id="15" creationId="{CBECFFDC-94DB-4DA3-94FE-22FEDDA8FA30}"/>
          </ac:picMkLst>
        </pc:picChg>
        <pc:picChg chg="add del">
          <ac:chgData name="Štolbová Kateřina" userId="S::kstolbova@zscehnice.cz::52f28309-f02d-41cb-b2d1-d40206b94c6d" providerId="AD" clId="Web-{D0CFA59A-C2AD-1566-35E6-3EF314C77332}" dt="2021-09-23T18:04:34.779" v="213"/>
          <ac:picMkLst>
            <pc:docMk/>
            <pc:sldMk cId="3897852578" sldId="257"/>
            <ac:picMk id="17" creationId="{545F67A4-7428-47F3-AE14-8CA43D976E11}"/>
          </ac:picMkLst>
        </pc:picChg>
        <pc:picChg chg="add del">
          <ac:chgData name="Štolbová Kateřina" userId="S::kstolbova@zscehnice.cz::52f28309-f02d-41cb-b2d1-d40206b94c6d" providerId="AD" clId="Web-{D0CFA59A-C2AD-1566-35E6-3EF314C77332}" dt="2021-09-23T18:04:54.999" v="215"/>
          <ac:picMkLst>
            <pc:docMk/>
            <pc:sldMk cId="3897852578" sldId="257"/>
            <ac:picMk id="20" creationId="{6AF6706C-CF07-43A1-BCC4-CBA5D33820DA}"/>
          </ac:picMkLst>
        </pc:picChg>
      </pc:sldChg>
      <pc:sldChg chg="addSp delSp modSp mod setBg modClrScheme setClrOvrMap delDesignElem chgLayout">
        <pc:chgData name="Štolbová Kateřina" userId="S::kstolbova@zscehnice.cz::52f28309-f02d-41cb-b2d1-d40206b94c6d" providerId="AD" clId="Web-{D0CFA59A-C2AD-1566-35E6-3EF314C77332}" dt="2021-09-23T18:05:33.173" v="219"/>
        <pc:sldMkLst>
          <pc:docMk/>
          <pc:sldMk cId="2423926640" sldId="258"/>
        </pc:sldMkLst>
        <pc:spChg chg="mod ord">
          <ac:chgData name="Štolbová Kateřina" userId="S::kstolbova@zscehnice.cz::52f28309-f02d-41cb-b2d1-d40206b94c6d" providerId="AD" clId="Web-{D0CFA59A-C2AD-1566-35E6-3EF314C77332}" dt="2021-09-23T18:05:24.907" v="218"/>
          <ac:spMkLst>
            <pc:docMk/>
            <pc:sldMk cId="2423926640" sldId="258"/>
            <ac:spMk id="2" creationId="{662DA634-DDD4-4EBC-ACAC-3192C26951A8}"/>
          </ac:spMkLst>
        </pc:spChg>
        <pc:spChg chg="mod">
          <ac:chgData name="Štolbová Kateřina" userId="S::kstolbova@zscehnice.cz::52f28309-f02d-41cb-b2d1-d40206b94c6d" providerId="AD" clId="Web-{D0CFA59A-C2AD-1566-35E6-3EF314C77332}" dt="2021-09-23T18:05:24.907" v="218"/>
          <ac:spMkLst>
            <pc:docMk/>
            <pc:sldMk cId="2423926640" sldId="258"/>
            <ac:spMk id="5" creationId="{00C18D07-D11C-49BD-8F4D-5BF1CF073EF0}"/>
          </ac:spMkLst>
        </pc:spChg>
        <pc:spChg chg="del">
          <ac:chgData name="Štolbová Kateřina" userId="S::kstolbova@zscehnice.cz::52f28309-f02d-41cb-b2d1-d40206b94c6d" providerId="AD" clId="Web-{D0CFA59A-C2AD-1566-35E6-3EF314C77332}" dt="2021-09-23T18:01:02.657" v="193"/>
          <ac:spMkLst>
            <pc:docMk/>
            <pc:sldMk cId="2423926640" sldId="258"/>
            <ac:spMk id="9" creationId="{0BABF38A-8A0D-492E-BD20-6CF4D46B50BD}"/>
          </ac:spMkLst>
        </pc:spChg>
        <pc:spChg chg="del">
          <ac:chgData name="Štolbová Kateřina" userId="S::kstolbova@zscehnice.cz::52f28309-f02d-41cb-b2d1-d40206b94c6d" providerId="AD" clId="Web-{D0CFA59A-C2AD-1566-35E6-3EF314C77332}" dt="2021-09-23T18:01:02.657" v="193"/>
          <ac:spMkLst>
            <pc:docMk/>
            <pc:sldMk cId="2423926640" sldId="258"/>
            <ac:spMk id="11" creationId="{F1174801-1395-44C5-9B00-CCAC45C056E7}"/>
          </ac:spMkLst>
        </pc:spChg>
        <pc:spChg chg="del">
          <ac:chgData name="Štolbová Kateřina" userId="S::kstolbova@zscehnice.cz::52f28309-f02d-41cb-b2d1-d40206b94c6d" providerId="AD" clId="Web-{D0CFA59A-C2AD-1566-35E6-3EF314C77332}" dt="2021-09-23T18:01:02.657" v="193"/>
          <ac:spMkLst>
            <pc:docMk/>
            <pc:sldMk cId="2423926640" sldId="258"/>
            <ac:spMk id="13" creationId="{8BADB362-9771-4A3C-B9E5-6777F34C5041}"/>
          </ac:spMkLst>
        </pc:spChg>
        <pc:spChg chg="add">
          <ac:chgData name="Štolbová Kateřina" userId="S::kstolbova@zscehnice.cz::52f28309-f02d-41cb-b2d1-d40206b94c6d" providerId="AD" clId="Web-{D0CFA59A-C2AD-1566-35E6-3EF314C77332}" dt="2021-09-23T18:05:24.907" v="218"/>
          <ac:spMkLst>
            <pc:docMk/>
            <pc:sldMk cId="2423926640" sldId="258"/>
            <ac:spMk id="17" creationId="{DC14B3F1-8CC5-4623-94B0-4445E3775D41}"/>
          </ac:spMkLst>
        </pc:spChg>
        <pc:spChg chg="add del">
          <ac:chgData name="Štolbová Kateřina" userId="S::kstolbova@zscehnice.cz::52f28309-f02d-41cb-b2d1-d40206b94c6d" providerId="AD" clId="Web-{D0CFA59A-C2AD-1566-35E6-3EF314C77332}" dt="2021-09-23T18:05:33.173" v="219"/>
          <ac:spMkLst>
            <pc:docMk/>
            <pc:sldMk cId="2423926640" sldId="258"/>
            <ac:spMk id="21" creationId="{B1B2C52C-82BB-4315-BDB3-DADF7A7C134D}"/>
          </ac:spMkLst>
        </pc:spChg>
        <pc:grpChg chg="del">
          <ac:chgData name="Štolbová Kateřina" userId="S::kstolbova@zscehnice.cz::52f28309-f02d-41cb-b2d1-d40206b94c6d" providerId="AD" clId="Web-{D0CFA59A-C2AD-1566-35E6-3EF314C77332}" dt="2021-09-23T18:01:02.657" v="193"/>
          <ac:grpSpMkLst>
            <pc:docMk/>
            <pc:sldMk cId="2423926640" sldId="258"/>
            <ac:grpSpMk id="15" creationId="{644D4363-EDF7-455D-B83A-9343AD20F584}"/>
          </ac:grpSpMkLst>
        </pc:grpChg>
        <pc:picChg chg="mod ord">
          <ac:chgData name="Štolbová Kateřina" userId="S::kstolbova@zscehnice.cz::52f28309-f02d-41cb-b2d1-d40206b94c6d" providerId="AD" clId="Web-{D0CFA59A-C2AD-1566-35E6-3EF314C77332}" dt="2021-09-23T18:05:24.907" v="218"/>
          <ac:picMkLst>
            <pc:docMk/>
            <pc:sldMk cId="2423926640" sldId="258"/>
            <ac:picMk id="4" creationId="{D3A5BF20-6B44-40C8-93FE-1483727A913C}"/>
          </ac:picMkLst>
        </pc:picChg>
        <pc:picChg chg="mod">
          <ac:chgData name="Štolbová Kateřina" userId="S::kstolbova@zscehnice.cz::52f28309-f02d-41cb-b2d1-d40206b94c6d" providerId="AD" clId="Web-{D0CFA59A-C2AD-1566-35E6-3EF314C77332}" dt="2021-09-23T18:05:24.907" v="218"/>
          <ac:picMkLst>
            <pc:docMk/>
            <pc:sldMk cId="2423926640" sldId="258"/>
            <ac:picMk id="7" creationId="{95CD18CC-405A-49DC-9440-1FDE56D033EC}"/>
          </ac:picMkLst>
        </pc:picChg>
        <pc:picChg chg="del">
          <ac:chgData name="Štolbová Kateřina" userId="S::kstolbova@zscehnice.cz::52f28309-f02d-41cb-b2d1-d40206b94c6d" providerId="AD" clId="Web-{D0CFA59A-C2AD-1566-35E6-3EF314C77332}" dt="2021-09-23T18:01:02.657" v="193"/>
          <ac:picMkLst>
            <pc:docMk/>
            <pc:sldMk cId="2423926640" sldId="258"/>
            <ac:picMk id="10" creationId="{BC526B7A-4801-4FD1-95C8-03AF22629E87}"/>
          </ac:picMkLst>
        </pc:picChg>
        <pc:cxnChg chg="add">
          <ac:chgData name="Štolbová Kateřina" userId="S::kstolbova@zscehnice.cz::52f28309-f02d-41cb-b2d1-d40206b94c6d" providerId="AD" clId="Web-{D0CFA59A-C2AD-1566-35E6-3EF314C77332}" dt="2021-09-23T18:05:24.907" v="218"/>
          <ac:cxnSpMkLst>
            <pc:docMk/>
            <pc:sldMk cId="2423926640" sldId="258"/>
            <ac:cxnSpMk id="19" creationId="{B8EC0F70-6AFD-45BE-8F70-52888FC304F7}"/>
          </ac:cxnSpMkLst>
        </pc:cxnChg>
      </pc:sldChg>
      <pc:sldChg chg="delSp modSp mod setBg modClrScheme delDesignElem chgLayout">
        <pc:chgData name="Štolbová Kateřina" userId="S::kstolbova@zscehnice.cz::52f28309-f02d-41cb-b2d1-d40206b94c6d" providerId="AD" clId="Web-{D0CFA59A-C2AD-1566-35E6-3EF314C77332}" dt="2021-09-23T18:04:54.999" v="215"/>
        <pc:sldMkLst>
          <pc:docMk/>
          <pc:sldMk cId="229426136" sldId="259"/>
        </pc:sldMkLst>
        <pc:spChg chg="mod ord">
          <ac:chgData name="Štolbová Kateřina" userId="S::kstolbova@zscehnice.cz::52f28309-f02d-41cb-b2d1-d40206b94c6d" providerId="AD" clId="Web-{D0CFA59A-C2AD-1566-35E6-3EF314C77332}" dt="2021-09-23T18:04:54.999" v="215"/>
          <ac:spMkLst>
            <pc:docMk/>
            <pc:sldMk cId="229426136" sldId="259"/>
            <ac:spMk id="2" creationId="{E2938743-0E23-4376-B0AD-0995DB3689B4}"/>
          </ac:spMkLst>
        </pc:spChg>
        <pc:spChg chg="mod">
          <ac:chgData name="Štolbová Kateřina" userId="S::kstolbova@zscehnice.cz::52f28309-f02d-41cb-b2d1-d40206b94c6d" providerId="AD" clId="Web-{D0CFA59A-C2AD-1566-35E6-3EF314C77332}" dt="2021-09-23T18:04:09.746" v="209"/>
          <ac:spMkLst>
            <pc:docMk/>
            <pc:sldMk cId="229426136" sldId="259"/>
            <ac:spMk id="7" creationId="{8D783247-6B9C-4109-BC91-1316A7E07314}"/>
          </ac:spMkLst>
        </pc:spChg>
        <pc:spChg chg="mod ord">
          <ac:chgData name="Štolbová Kateřina" userId="S::kstolbova@zscehnice.cz::52f28309-f02d-41cb-b2d1-d40206b94c6d" providerId="AD" clId="Web-{D0CFA59A-C2AD-1566-35E6-3EF314C77332}" dt="2021-09-23T18:04:54.999" v="215"/>
          <ac:spMkLst>
            <pc:docMk/>
            <pc:sldMk cId="229426136" sldId="259"/>
            <ac:spMk id="19" creationId="{C0CBA7B2-BBEB-4A61-8A3A-21FEF7C5FABC}"/>
          </ac:spMkLst>
        </pc:spChg>
        <pc:spChg chg="del">
          <ac:chgData name="Štolbová Kateřina" userId="S::kstolbova@zscehnice.cz::52f28309-f02d-41cb-b2d1-d40206b94c6d" providerId="AD" clId="Web-{D0CFA59A-C2AD-1566-35E6-3EF314C77332}" dt="2021-09-23T18:01:02.657" v="193"/>
          <ac:spMkLst>
            <pc:docMk/>
            <pc:sldMk cId="229426136" sldId="259"/>
            <ac:spMk id="48" creationId="{A4FB2F27-3F7D-440E-A905-86607A926A29}"/>
          </ac:spMkLst>
        </pc:spChg>
        <pc:spChg chg="del">
          <ac:chgData name="Štolbová Kateřina" userId="S::kstolbova@zscehnice.cz::52f28309-f02d-41cb-b2d1-d40206b94c6d" providerId="AD" clId="Web-{D0CFA59A-C2AD-1566-35E6-3EF314C77332}" dt="2021-09-23T18:01:02.657" v="193"/>
          <ac:spMkLst>
            <pc:docMk/>
            <pc:sldMk cId="229426136" sldId="259"/>
            <ac:spMk id="50" creationId="{AF678C14-A033-4139-BCA9-8382B039648B}"/>
          </ac:spMkLst>
        </pc:spChg>
        <pc:grpChg chg="del">
          <ac:chgData name="Štolbová Kateřina" userId="S::kstolbova@zscehnice.cz::52f28309-f02d-41cb-b2d1-d40206b94c6d" providerId="AD" clId="Web-{D0CFA59A-C2AD-1566-35E6-3EF314C77332}" dt="2021-09-23T18:01:02.657" v="193"/>
          <ac:grpSpMkLst>
            <pc:docMk/>
            <pc:sldMk cId="229426136" sldId="259"/>
            <ac:grpSpMk id="52" creationId="{14763DA8-CE3A-4B30-B2F5-0D128777F742}"/>
          </ac:grpSpMkLst>
        </pc:grpChg>
        <pc:picChg chg="mod">
          <ac:chgData name="Štolbová Kateřina" userId="S::kstolbova@zscehnice.cz::52f28309-f02d-41cb-b2d1-d40206b94c6d" providerId="AD" clId="Web-{D0CFA59A-C2AD-1566-35E6-3EF314C77332}" dt="2021-09-23T18:04:09.746" v="209"/>
          <ac:picMkLst>
            <pc:docMk/>
            <pc:sldMk cId="229426136" sldId="259"/>
            <ac:picMk id="6" creationId="{9B1AAD31-22C5-4DD7-A534-677B596B9D70}"/>
          </ac:picMkLst>
        </pc:picChg>
      </pc:sldChg>
      <pc:sldChg chg="addSp delSp modSp mod setBg modClrScheme setClrOvrMap delDesignElem chgLayout">
        <pc:chgData name="Štolbová Kateřina" userId="S::kstolbova@zscehnice.cz::52f28309-f02d-41cb-b2d1-d40206b94c6d" providerId="AD" clId="Web-{D0CFA59A-C2AD-1566-35E6-3EF314C77332}" dt="2021-09-23T18:05:17.391" v="217"/>
        <pc:sldMkLst>
          <pc:docMk/>
          <pc:sldMk cId="1363829554" sldId="260"/>
        </pc:sldMkLst>
        <pc:spChg chg="mod ord">
          <ac:chgData name="Štolbová Kateřina" userId="S::kstolbova@zscehnice.cz::52f28309-f02d-41cb-b2d1-d40206b94c6d" providerId="AD" clId="Web-{D0CFA59A-C2AD-1566-35E6-3EF314C77332}" dt="2021-09-23T18:05:17.391" v="217"/>
          <ac:spMkLst>
            <pc:docMk/>
            <pc:sldMk cId="1363829554" sldId="260"/>
            <ac:spMk id="3" creationId="{62C46395-959B-44C1-8589-CE8BEB2C0682}"/>
          </ac:spMkLst>
        </pc:spChg>
        <pc:spChg chg="mod">
          <ac:chgData name="Štolbová Kateřina" userId="S::kstolbova@zscehnice.cz::52f28309-f02d-41cb-b2d1-d40206b94c6d" providerId="AD" clId="Web-{D0CFA59A-C2AD-1566-35E6-3EF314C77332}" dt="2021-09-23T18:05:17.391" v="217"/>
          <ac:spMkLst>
            <pc:docMk/>
            <pc:sldMk cId="1363829554" sldId="260"/>
            <ac:spMk id="5" creationId="{5C5998B9-487A-48CF-9646-9E8CA55A6C9D}"/>
          </ac:spMkLst>
        </pc:spChg>
        <pc:spChg chg="del">
          <ac:chgData name="Štolbová Kateřina" userId="S::kstolbova@zscehnice.cz::52f28309-f02d-41cb-b2d1-d40206b94c6d" providerId="AD" clId="Web-{D0CFA59A-C2AD-1566-35E6-3EF314C77332}" dt="2021-09-23T18:01:02.657" v="193"/>
          <ac:spMkLst>
            <pc:docMk/>
            <pc:sldMk cId="1363829554" sldId="260"/>
            <ac:spMk id="7" creationId="{0BABF38A-8A0D-492E-BD20-6CF4D46B50BD}"/>
          </ac:spMkLst>
        </pc:spChg>
        <pc:spChg chg="del">
          <ac:chgData name="Štolbová Kateřina" userId="S::kstolbova@zscehnice.cz::52f28309-f02d-41cb-b2d1-d40206b94c6d" providerId="AD" clId="Web-{D0CFA59A-C2AD-1566-35E6-3EF314C77332}" dt="2021-09-23T18:01:02.657" v="193"/>
          <ac:spMkLst>
            <pc:docMk/>
            <pc:sldMk cId="1363829554" sldId="260"/>
            <ac:spMk id="9" creationId="{8651CFA9-6065-4243-AC48-858E359780B1}"/>
          </ac:spMkLst>
        </pc:spChg>
        <pc:spChg chg="add">
          <ac:chgData name="Štolbová Kateřina" userId="S::kstolbova@zscehnice.cz::52f28309-f02d-41cb-b2d1-d40206b94c6d" providerId="AD" clId="Web-{D0CFA59A-C2AD-1566-35E6-3EF314C77332}" dt="2021-09-23T18:05:17.391" v="217"/>
          <ac:spMkLst>
            <pc:docMk/>
            <pc:sldMk cId="1363829554" sldId="260"/>
            <ac:spMk id="13" creationId="{9B76D444-2756-434F-AE61-96D69830C13E}"/>
          </ac:spMkLst>
        </pc:spChg>
        <pc:spChg chg="add">
          <ac:chgData name="Štolbová Kateřina" userId="S::kstolbova@zscehnice.cz::52f28309-f02d-41cb-b2d1-d40206b94c6d" providerId="AD" clId="Web-{D0CFA59A-C2AD-1566-35E6-3EF314C77332}" dt="2021-09-23T18:05:17.391" v="217"/>
          <ac:spMkLst>
            <pc:docMk/>
            <pc:sldMk cId="1363829554" sldId="260"/>
            <ac:spMk id="15" creationId="{0AF80B57-54E2-4D01-8731-3F38B0C56C95}"/>
          </ac:spMkLst>
        </pc:spChg>
        <pc:spChg chg="del">
          <ac:chgData name="Štolbová Kateřina" userId="S::kstolbova@zscehnice.cz::52f28309-f02d-41cb-b2d1-d40206b94c6d" providerId="AD" clId="Web-{D0CFA59A-C2AD-1566-35E6-3EF314C77332}" dt="2021-09-23T18:01:02.657" v="193"/>
          <ac:spMkLst>
            <pc:docMk/>
            <pc:sldMk cId="1363829554" sldId="260"/>
            <ac:spMk id="16" creationId="{FBC8BBE5-981E-4B0B-9654-32B5668BFF31}"/>
          </ac:spMkLst>
        </pc:spChg>
        <pc:spChg chg="del">
          <ac:chgData name="Štolbová Kateřina" userId="S::kstolbova@zscehnice.cz::52f28309-f02d-41cb-b2d1-d40206b94c6d" providerId="AD" clId="Web-{D0CFA59A-C2AD-1566-35E6-3EF314C77332}" dt="2021-09-23T18:01:02.657" v="193"/>
          <ac:spMkLst>
            <pc:docMk/>
            <pc:sldMk cId="1363829554" sldId="260"/>
            <ac:spMk id="22" creationId="{0DADC141-2CF4-4D22-BFEF-05FB358E4DFD}"/>
          </ac:spMkLst>
        </pc:spChg>
        <pc:grpChg chg="del">
          <ac:chgData name="Štolbová Kateřina" userId="S::kstolbova@zscehnice.cz::52f28309-f02d-41cb-b2d1-d40206b94c6d" providerId="AD" clId="Web-{D0CFA59A-C2AD-1566-35E6-3EF314C77332}" dt="2021-09-23T18:01:02.657" v="193"/>
          <ac:grpSpMkLst>
            <pc:docMk/>
            <pc:sldMk cId="1363829554" sldId="260"/>
            <ac:grpSpMk id="18" creationId="{8B308828-4749-4D6D-9CEA-433D2BD27EC0}"/>
          </ac:grpSpMkLst>
        </pc:grpChg>
        <pc:picChg chg="mod">
          <ac:chgData name="Štolbová Kateřina" userId="S::kstolbova@zscehnice.cz::52f28309-f02d-41cb-b2d1-d40206b94c6d" providerId="AD" clId="Web-{D0CFA59A-C2AD-1566-35E6-3EF314C77332}" dt="2021-09-23T18:05:17.391" v="217"/>
          <ac:picMkLst>
            <pc:docMk/>
            <pc:sldMk cId="1363829554" sldId="260"/>
            <ac:picMk id="4" creationId="{5AA547DE-9FCD-4258-8568-79DC0E5C8A88}"/>
          </ac:picMkLst>
        </pc:picChg>
        <pc:picChg chg="del">
          <ac:chgData name="Štolbová Kateřina" userId="S::kstolbova@zscehnice.cz::52f28309-f02d-41cb-b2d1-d40206b94c6d" providerId="AD" clId="Web-{D0CFA59A-C2AD-1566-35E6-3EF314C77332}" dt="2021-09-23T18:01:02.657" v="193"/>
          <ac:picMkLst>
            <pc:docMk/>
            <pc:sldMk cId="1363829554" sldId="260"/>
            <ac:picMk id="8" creationId="{BC526B7A-4801-4FD1-95C8-03AF22629E87}"/>
          </ac:picMkLst>
        </pc:picChg>
      </pc:sldChg>
      <pc:sldChg chg="addSp modSp new del">
        <pc:chgData name="Štolbová Kateřina" userId="S::kstolbova@zscehnice.cz::52f28309-f02d-41cb-b2d1-d40206b94c6d" providerId="AD" clId="Web-{D0CFA59A-C2AD-1566-35E6-3EF314C77332}" dt="2021-09-23T17:52:49.752" v="51"/>
        <pc:sldMkLst>
          <pc:docMk/>
          <pc:sldMk cId="80085279" sldId="261"/>
        </pc:sldMkLst>
        <pc:spChg chg="add mod">
          <ac:chgData name="Štolbová Kateřina" userId="S::kstolbova@zscehnice.cz::52f28309-f02d-41cb-b2d1-d40206b94c6d" providerId="AD" clId="Web-{D0CFA59A-C2AD-1566-35E6-3EF314C77332}" dt="2021-09-23T17:52:38.126" v="50" actId="20577"/>
          <ac:spMkLst>
            <pc:docMk/>
            <pc:sldMk cId="80085279" sldId="261"/>
            <ac:spMk id="2" creationId="{C10AE3C6-456B-48C4-8A5A-33BEC7C0ACB0}"/>
          </ac:spMkLst>
        </pc:spChg>
      </pc:sldChg>
      <pc:sldChg chg="addSp delSp modSp new mod setBg modClrScheme addAnim setClrOvrMap delDesignElem chgLayout">
        <pc:chgData name="Štolbová Kateřina" userId="S::kstolbova@zscehnice.cz::52f28309-f02d-41cb-b2d1-d40206b94c6d" providerId="AD" clId="Web-{D0CFA59A-C2AD-1566-35E6-3EF314C77332}" dt="2021-09-23T18:06:07.488" v="224"/>
        <pc:sldMkLst>
          <pc:docMk/>
          <pc:sldMk cId="591836752" sldId="261"/>
        </pc:sldMkLst>
        <pc:spChg chg="mod ord">
          <ac:chgData name="Štolbová Kateřina" userId="S::kstolbova@zscehnice.cz::52f28309-f02d-41cb-b2d1-d40206b94c6d" providerId="AD" clId="Web-{D0CFA59A-C2AD-1566-35E6-3EF314C77332}" dt="2021-09-23T18:06:07.488" v="224"/>
          <ac:spMkLst>
            <pc:docMk/>
            <pc:sldMk cId="591836752" sldId="261"/>
            <ac:spMk id="2" creationId="{2E1F2E30-4510-4CA3-AE09-1B4699C6EA42}"/>
          </ac:spMkLst>
        </pc:spChg>
        <pc:spChg chg="mod ord">
          <ac:chgData name="Štolbová Kateřina" userId="S::kstolbova@zscehnice.cz::52f28309-f02d-41cb-b2d1-d40206b94c6d" providerId="AD" clId="Web-{D0CFA59A-C2AD-1566-35E6-3EF314C77332}" dt="2021-09-23T18:06:07.488" v="224"/>
          <ac:spMkLst>
            <pc:docMk/>
            <pc:sldMk cId="591836752" sldId="261"/>
            <ac:spMk id="3" creationId="{AA62B733-DC45-4BC7-9343-B565E3035268}"/>
          </ac:spMkLst>
        </pc:spChg>
        <pc:spChg chg="add del">
          <ac:chgData name="Štolbová Kateřina" userId="S::kstolbova@zscehnice.cz::52f28309-f02d-41cb-b2d1-d40206b94c6d" providerId="AD" clId="Web-{D0CFA59A-C2AD-1566-35E6-3EF314C77332}" dt="2021-09-23T18:04:04.918" v="208"/>
          <ac:spMkLst>
            <pc:docMk/>
            <pc:sldMk cId="591836752" sldId="261"/>
            <ac:spMk id="7" creationId="{73C0A186-7444-4460-9C37-532E7671E99E}"/>
          </ac:spMkLst>
        </pc:spChg>
        <pc:spChg chg="add del">
          <ac:chgData name="Štolbová Kateřina" userId="S::kstolbova@zscehnice.cz::52f28309-f02d-41cb-b2d1-d40206b94c6d" providerId="AD" clId="Web-{D0CFA59A-C2AD-1566-35E6-3EF314C77332}" dt="2021-09-23T18:01:02.657" v="193"/>
          <ac:spMkLst>
            <pc:docMk/>
            <pc:sldMk cId="591836752" sldId="261"/>
            <ac:spMk id="8" creationId="{0BABF38A-8A0D-492E-BD20-6CF4D46B50BD}"/>
          </ac:spMkLst>
        </pc:spChg>
        <pc:spChg chg="add del">
          <ac:chgData name="Štolbová Kateřina" userId="S::kstolbova@zscehnice.cz::52f28309-f02d-41cb-b2d1-d40206b94c6d" providerId="AD" clId="Web-{D0CFA59A-C2AD-1566-35E6-3EF314C77332}" dt="2021-09-23T18:01:02.657" v="193"/>
          <ac:spMkLst>
            <pc:docMk/>
            <pc:sldMk cId="591836752" sldId="261"/>
            <ac:spMk id="12" creationId="{2D924463-4DB7-437D-85B1-7EE5042DE522}"/>
          </ac:spMkLst>
        </pc:spChg>
        <pc:spChg chg="add del">
          <ac:chgData name="Štolbová Kateřina" userId="S::kstolbova@zscehnice.cz::52f28309-f02d-41cb-b2d1-d40206b94c6d" providerId="AD" clId="Web-{D0CFA59A-C2AD-1566-35E6-3EF314C77332}" dt="2021-09-23T18:01:02.657" v="193"/>
          <ac:spMkLst>
            <pc:docMk/>
            <pc:sldMk cId="591836752" sldId="261"/>
            <ac:spMk id="14" creationId="{4684E975-303E-47A8-B594-8B8635D99CF5}"/>
          </ac:spMkLst>
        </pc:spChg>
        <pc:spChg chg="add mod">
          <ac:chgData name="Štolbová Kateřina" userId="S::kstolbova@zscehnice.cz::52f28309-f02d-41cb-b2d1-d40206b94c6d" providerId="AD" clId="Web-{D0CFA59A-C2AD-1566-35E6-3EF314C77332}" dt="2021-09-23T18:06:07.488" v="224"/>
          <ac:spMkLst>
            <pc:docMk/>
            <pc:sldMk cId="591836752" sldId="261"/>
            <ac:spMk id="19" creationId="{197B189D-D57C-41B6-8E24-10EF80D88D66}"/>
          </ac:spMkLst>
        </pc:spChg>
        <pc:spChg chg="add del">
          <ac:chgData name="Štolbová Kateřina" userId="S::kstolbova@zscehnice.cz::52f28309-f02d-41cb-b2d1-d40206b94c6d" providerId="AD" clId="Web-{D0CFA59A-C2AD-1566-35E6-3EF314C77332}" dt="2021-09-23T18:01:02.657" v="193"/>
          <ac:spMkLst>
            <pc:docMk/>
            <pc:sldMk cId="591836752" sldId="261"/>
            <ac:spMk id="20" creationId="{5619E882-12EA-4946-A93B-09E6EA13760F}"/>
          </ac:spMkLst>
        </pc:spChg>
        <pc:spChg chg="add del">
          <ac:chgData name="Štolbová Kateřina" userId="S::kstolbova@zscehnice.cz::52f28309-f02d-41cb-b2d1-d40206b94c6d" providerId="AD" clId="Web-{D0CFA59A-C2AD-1566-35E6-3EF314C77332}" dt="2021-09-23T18:01:02.657" v="193"/>
          <ac:spMkLst>
            <pc:docMk/>
            <pc:sldMk cId="591836752" sldId="261"/>
            <ac:spMk id="22" creationId="{C0C5CD6C-C668-4B17-BFAF-532384BCB938}"/>
          </ac:spMkLst>
        </pc:spChg>
        <pc:spChg chg="add">
          <ac:chgData name="Štolbová Kateřina" userId="S::kstolbova@zscehnice.cz::52f28309-f02d-41cb-b2d1-d40206b94c6d" providerId="AD" clId="Web-{D0CFA59A-C2AD-1566-35E6-3EF314C77332}" dt="2021-09-23T18:06:07.488" v="224"/>
          <ac:spMkLst>
            <pc:docMk/>
            <pc:sldMk cId="591836752" sldId="261"/>
            <ac:spMk id="24" creationId="{F13C74B1-5B17-4795-BED0-7140497B445A}"/>
          </ac:spMkLst>
        </pc:spChg>
        <pc:spChg chg="add">
          <ac:chgData name="Štolbová Kateřina" userId="S::kstolbova@zscehnice.cz::52f28309-f02d-41cb-b2d1-d40206b94c6d" providerId="AD" clId="Web-{D0CFA59A-C2AD-1566-35E6-3EF314C77332}" dt="2021-09-23T18:06:07.488" v="224"/>
          <ac:spMkLst>
            <pc:docMk/>
            <pc:sldMk cId="591836752" sldId="261"/>
            <ac:spMk id="26" creationId="{D4974D33-8DC5-464E-8C6D-BE58F0669C17}"/>
          </ac:spMkLst>
        </pc:spChg>
        <pc:grpChg chg="add del">
          <ac:chgData name="Štolbová Kateřina" userId="S::kstolbova@zscehnice.cz::52f28309-f02d-41cb-b2d1-d40206b94c6d" providerId="AD" clId="Web-{D0CFA59A-C2AD-1566-35E6-3EF314C77332}" dt="2021-09-23T18:04:04.918" v="208"/>
          <ac:grpSpMkLst>
            <pc:docMk/>
            <pc:sldMk cId="591836752" sldId="261"/>
            <ac:grpSpMk id="5" creationId="{93E10248-AF0E-477D-B4D2-47C02CE4E353}"/>
          </ac:grpSpMkLst>
        </pc:grpChg>
        <pc:grpChg chg="add del">
          <ac:chgData name="Štolbová Kateřina" userId="S::kstolbova@zscehnice.cz::52f28309-f02d-41cb-b2d1-d40206b94c6d" providerId="AD" clId="Web-{D0CFA59A-C2AD-1566-35E6-3EF314C77332}" dt="2021-09-23T18:04:04.918" v="208"/>
          <ac:grpSpMkLst>
            <pc:docMk/>
            <pc:sldMk cId="591836752" sldId="261"/>
            <ac:grpSpMk id="11" creationId="{F1ECA4FE-7D2F-4576-B767-3A5F5ABFE90F}"/>
          </ac:grpSpMkLst>
        </pc:grpChg>
        <pc:grpChg chg="add del">
          <ac:chgData name="Štolbová Kateřina" userId="S::kstolbova@zscehnice.cz::52f28309-f02d-41cb-b2d1-d40206b94c6d" providerId="AD" clId="Web-{D0CFA59A-C2AD-1566-35E6-3EF314C77332}" dt="2021-09-23T18:01:02.657" v="193"/>
          <ac:grpSpMkLst>
            <pc:docMk/>
            <pc:sldMk cId="591836752" sldId="261"/>
            <ac:grpSpMk id="16" creationId="{80077833-8B68-4C70-971A-2B043CF0BBEE}"/>
          </ac:grpSpMkLst>
        </pc:grpChg>
        <pc:picChg chg="add mod">
          <ac:chgData name="Štolbová Kateřina" userId="S::kstolbova@zscehnice.cz::52f28309-f02d-41cb-b2d1-d40206b94c6d" providerId="AD" clId="Web-{D0CFA59A-C2AD-1566-35E6-3EF314C77332}" dt="2021-09-23T18:06:07.488" v="224"/>
          <ac:picMkLst>
            <pc:docMk/>
            <pc:sldMk cId="591836752" sldId="261"/>
            <ac:picMk id="4" creationId="{4E0F0127-26AE-4338-8A62-F19271E7F2C9}"/>
          </ac:picMkLst>
        </pc:picChg>
        <pc:picChg chg="add del">
          <ac:chgData name="Štolbová Kateřina" userId="S::kstolbova@zscehnice.cz::52f28309-f02d-41cb-b2d1-d40206b94c6d" providerId="AD" clId="Web-{D0CFA59A-C2AD-1566-35E6-3EF314C77332}" dt="2021-09-23T18:01:02.657" v="193"/>
          <ac:picMkLst>
            <pc:docMk/>
            <pc:sldMk cId="591836752" sldId="261"/>
            <ac:picMk id="10" creationId="{BC526B7A-4801-4FD1-95C8-03AF22629E87}"/>
          </ac:picMkLst>
        </pc:picChg>
        <pc:cxnChg chg="add del">
          <ac:chgData name="Štolbová Kateřina" userId="S::kstolbova@zscehnice.cz::52f28309-f02d-41cb-b2d1-d40206b94c6d" providerId="AD" clId="Web-{D0CFA59A-C2AD-1566-35E6-3EF314C77332}" dt="2021-09-23T18:04:04.918" v="208"/>
          <ac:cxnSpMkLst>
            <pc:docMk/>
            <pc:sldMk cId="591836752" sldId="261"/>
            <ac:cxnSpMk id="18" creationId="{E81F53E2-F556-42FA-8D24-113839EE19F8}"/>
          </ac:cxnSpMkLst>
        </pc:cxnChg>
      </pc:sldChg>
      <pc:sldChg chg="addSp delSp modSp new mod setBg modClrScheme delDesignElem chgLayout">
        <pc:chgData name="Štolbová Kateřina" userId="S::kstolbova@zscehnice.cz::52f28309-f02d-41cb-b2d1-d40206b94c6d" providerId="AD" clId="Web-{D0CFA59A-C2AD-1566-35E6-3EF314C77332}" dt="2021-09-23T18:07:19.086" v="231" actId="20577"/>
        <pc:sldMkLst>
          <pc:docMk/>
          <pc:sldMk cId="3871924603" sldId="262"/>
        </pc:sldMkLst>
        <pc:spChg chg="add mod ord">
          <ac:chgData name="Štolbová Kateřina" userId="S::kstolbova@zscehnice.cz::52f28309-f02d-41cb-b2d1-d40206b94c6d" providerId="AD" clId="Web-{D0CFA59A-C2AD-1566-35E6-3EF314C77332}" dt="2021-09-23T18:07:19.086" v="231" actId="20577"/>
          <ac:spMkLst>
            <pc:docMk/>
            <pc:sldMk cId="3871924603" sldId="262"/>
            <ac:spMk id="2" creationId="{B77F3BC3-B5D6-4C4E-84CA-5EDFE705E4AB}"/>
          </ac:spMkLst>
        </pc:spChg>
        <pc:spChg chg="add mod ord">
          <ac:chgData name="Štolbová Kateřina" userId="S::kstolbova@zscehnice.cz::52f28309-f02d-41cb-b2d1-d40206b94c6d" providerId="AD" clId="Web-{D0CFA59A-C2AD-1566-35E6-3EF314C77332}" dt="2021-09-23T17:59:14.447" v="132"/>
          <ac:spMkLst>
            <pc:docMk/>
            <pc:sldMk cId="3871924603" sldId="262"/>
            <ac:spMk id="3" creationId="{DA3DCA6E-F593-4B1E-A370-3FAC46BAA7C9}"/>
          </ac:spMkLst>
        </pc:spChg>
        <pc:spChg chg="add">
          <ac:chgData name="Štolbová Kateřina" userId="S::kstolbova@zscehnice.cz::52f28309-f02d-41cb-b2d1-d40206b94c6d" providerId="AD" clId="Web-{D0CFA59A-C2AD-1566-35E6-3EF314C77332}" dt="2021-09-23T18:06:41.115" v="225"/>
          <ac:spMkLst>
            <pc:docMk/>
            <pc:sldMk cId="3871924603" sldId="262"/>
            <ac:spMk id="6" creationId="{9F701746-0657-4467-BBD3-24051A715C25}"/>
          </ac:spMkLst>
        </pc:spChg>
        <pc:spChg chg="add">
          <ac:chgData name="Štolbová Kateřina" userId="S::kstolbova@zscehnice.cz::52f28309-f02d-41cb-b2d1-d40206b94c6d" providerId="AD" clId="Web-{D0CFA59A-C2AD-1566-35E6-3EF314C77332}" dt="2021-09-23T18:06:41.115" v="225"/>
          <ac:spMkLst>
            <pc:docMk/>
            <pc:sldMk cId="3871924603" sldId="262"/>
            <ac:spMk id="7" creationId="{117BEB00-3E3D-4F08-AF56-DB0D22FB5F64}"/>
          </ac:spMkLst>
        </pc:spChg>
        <pc:spChg chg="add del">
          <ac:chgData name="Štolbová Kateřina" userId="S::kstolbova@zscehnice.cz::52f28309-f02d-41cb-b2d1-d40206b94c6d" providerId="AD" clId="Web-{D0CFA59A-C2AD-1566-35E6-3EF314C77332}" dt="2021-09-23T18:01:02.657" v="193"/>
          <ac:spMkLst>
            <pc:docMk/>
            <pc:sldMk cId="3871924603" sldId="262"/>
            <ac:spMk id="9" creationId="{0BABF38A-8A0D-492E-BD20-6CF4D46B50BD}"/>
          </ac:spMkLst>
        </pc:spChg>
        <pc:spChg chg="add del">
          <ac:chgData name="Štolbová Kateřina" userId="S::kstolbova@zscehnice.cz::52f28309-f02d-41cb-b2d1-d40206b94c6d" providerId="AD" clId="Web-{D0CFA59A-C2AD-1566-35E6-3EF314C77332}" dt="2021-09-23T18:01:02.657" v="193"/>
          <ac:spMkLst>
            <pc:docMk/>
            <pc:sldMk cId="3871924603" sldId="262"/>
            <ac:spMk id="13" creationId="{8651CFA9-6065-4243-AC48-858E359780B1}"/>
          </ac:spMkLst>
        </pc:spChg>
        <pc:spChg chg="add del">
          <ac:chgData name="Štolbová Kateřina" userId="S::kstolbova@zscehnice.cz::52f28309-f02d-41cb-b2d1-d40206b94c6d" providerId="AD" clId="Web-{D0CFA59A-C2AD-1566-35E6-3EF314C77332}" dt="2021-09-23T18:01:02.657" v="193"/>
          <ac:spMkLst>
            <pc:docMk/>
            <pc:sldMk cId="3871924603" sldId="262"/>
            <ac:spMk id="15" creationId="{FBC8BBE5-981E-4B0B-9654-32B5668BFF31}"/>
          </ac:spMkLst>
        </pc:spChg>
        <pc:grpChg chg="add del">
          <ac:chgData name="Štolbová Kateřina" userId="S::kstolbova@zscehnice.cz::52f28309-f02d-41cb-b2d1-d40206b94c6d" providerId="AD" clId="Web-{D0CFA59A-C2AD-1566-35E6-3EF314C77332}" dt="2021-09-23T18:01:02.657" v="193"/>
          <ac:grpSpMkLst>
            <pc:docMk/>
            <pc:sldMk cId="3871924603" sldId="262"/>
            <ac:grpSpMk id="17" creationId="{9A687177-F702-448F-8EF6-F096F2FC6300}"/>
          </ac:grpSpMkLst>
        </pc:grpChg>
        <pc:picChg chg="add mod">
          <ac:chgData name="Štolbová Kateřina" userId="S::kstolbova@zscehnice.cz::52f28309-f02d-41cb-b2d1-d40206b94c6d" providerId="AD" clId="Web-{D0CFA59A-C2AD-1566-35E6-3EF314C77332}" dt="2021-09-23T18:06:41.115" v="225"/>
          <ac:picMkLst>
            <pc:docMk/>
            <pc:sldMk cId="3871924603" sldId="262"/>
            <ac:picMk id="4" creationId="{760980D2-AEA3-4528-8A07-5A45795D5202}"/>
          </ac:picMkLst>
        </pc:picChg>
        <pc:picChg chg="add del">
          <ac:chgData name="Štolbová Kateřina" userId="S::kstolbova@zscehnice.cz::52f28309-f02d-41cb-b2d1-d40206b94c6d" providerId="AD" clId="Web-{D0CFA59A-C2AD-1566-35E6-3EF314C77332}" dt="2021-09-23T18:01:02.657" v="193"/>
          <ac:picMkLst>
            <pc:docMk/>
            <pc:sldMk cId="3871924603" sldId="262"/>
            <ac:picMk id="11" creationId="{BC526B7A-4801-4FD1-95C8-03AF22629E87}"/>
          </ac:picMkLst>
        </pc:picChg>
      </pc:sldChg>
      <pc:sldMasterChg chg="del delSldLayout">
        <pc:chgData name="Štolbová Kateřina" userId="S::kstolbova@zscehnice.cz::52f28309-f02d-41cb-b2d1-d40206b94c6d" providerId="AD" clId="Web-{D0CFA59A-C2AD-1566-35E6-3EF314C77332}" dt="2021-09-23T18:01:02.657" v="193"/>
        <pc:sldMasterMkLst>
          <pc:docMk/>
          <pc:sldMasterMk cId="3825897978" sldId="2147483660"/>
        </pc:sldMasterMkLst>
        <pc:sldLayoutChg chg="del">
          <pc:chgData name="Štolbová Kateřina" userId="S::kstolbova@zscehnice.cz::52f28309-f02d-41cb-b2d1-d40206b94c6d" providerId="AD" clId="Web-{D0CFA59A-C2AD-1566-35E6-3EF314C77332}" dt="2021-09-23T18:01:02.657" v="193"/>
          <pc:sldLayoutMkLst>
            <pc:docMk/>
            <pc:sldMasterMk cId="3825897978" sldId="2147483660"/>
            <pc:sldLayoutMk cId="3871359099" sldId="2147483661"/>
          </pc:sldLayoutMkLst>
        </pc:sldLayoutChg>
        <pc:sldLayoutChg chg="del">
          <pc:chgData name="Štolbová Kateřina" userId="S::kstolbova@zscehnice.cz::52f28309-f02d-41cb-b2d1-d40206b94c6d" providerId="AD" clId="Web-{D0CFA59A-C2AD-1566-35E6-3EF314C77332}" dt="2021-09-23T18:01:02.657" v="193"/>
          <pc:sldLayoutMkLst>
            <pc:docMk/>
            <pc:sldMasterMk cId="3825897978" sldId="2147483660"/>
            <pc:sldLayoutMk cId="3427692823" sldId="2147483662"/>
          </pc:sldLayoutMkLst>
        </pc:sldLayoutChg>
        <pc:sldLayoutChg chg="del">
          <pc:chgData name="Štolbová Kateřina" userId="S::kstolbova@zscehnice.cz::52f28309-f02d-41cb-b2d1-d40206b94c6d" providerId="AD" clId="Web-{D0CFA59A-C2AD-1566-35E6-3EF314C77332}" dt="2021-09-23T18:01:02.657" v="193"/>
          <pc:sldLayoutMkLst>
            <pc:docMk/>
            <pc:sldMasterMk cId="3825897978" sldId="2147483660"/>
            <pc:sldLayoutMk cId="890073299" sldId="2147483663"/>
          </pc:sldLayoutMkLst>
        </pc:sldLayoutChg>
        <pc:sldLayoutChg chg="del">
          <pc:chgData name="Štolbová Kateřina" userId="S::kstolbova@zscehnice.cz::52f28309-f02d-41cb-b2d1-d40206b94c6d" providerId="AD" clId="Web-{D0CFA59A-C2AD-1566-35E6-3EF314C77332}" dt="2021-09-23T18:01:02.657" v="193"/>
          <pc:sldLayoutMkLst>
            <pc:docMk/>
            <pc:sldMasterMk cId="3825897978" sldId="2147483660"/>
            <pc:sldLayoutMk cId="3515525337" sldId="2147483664"/>
          </pc:sldLayoutMkLst>
        </pc:sldLayoutChg>
        <pc:sldLayoutChg chg="del">
          <pc:chgData name="Štolbová Kateřina" userId="S::kstolbova@zscehnice.cz::52f28309-f02d-41cb-b2d1-d40206b94c6d" providerId="AD" clId="Web-{D0CFA59A-C2AD-1566-35E6-3EF314C77332}" dt="2021-09-23T18:01:02.657" v="193"/>
          <pc:sldLayoutMkLst>
            <pc:docMk/>
            <pc:sldMasterMk cId="3825897978" sldId="2147483660"/>
            <pc:sldLayoutMk cId="2487140305" sldId="2147483665"/>
          </pc:sldLayoutMkLst>
        </pc:sldLayoutChg>
        <pc:sldLayoutChg chg="del">
          <pc:chgData name="Štolbová Kateřina" userId="S::kstolbova@zscehnice.cz::52f28309-f02d-41cb-b2d1-d40206b94c6d" providerId="AD" clId="Web-{D0CFA59A-C2AD-1566-35E6-3EF314C77332}" dt="2021-09-23T18:01:02.657" v="193"/>
          <pc:sldLayoutMkLst>
            <pc:docMk/>
            <pc:sldMasterMk cId="3825897978" sldId="2147483660"/>
            <pc:sldLayoutMk cId="549363890" sldId="2147483666"/>
          </pc:sldLayoutMkLst>
        </pc:sldLayoutChg>
        <pc:sldLayoutChg chg="del">
          <pc:chgData name="Štolbová Kateřina" userId="S::kstolbova@zscehnice.cz::52f28309-f02d-41cb-b2d1-d40206b94c6d" providerId="AD" clId="Web-{D0CFA59A-C2AD-1566-35E6-3EF314C77332}" dt="2021-09-23T18:01:02.657" v="193"/>
          <pc:sldLayoutMkLst>
            <pc:docMk/>
            <pc:sldMasterMk cId="3825897978" sldId="2147483660"/>
            <pc:sldLayoutMk cId="2507465447" sldId="2147483667"/>
          </pc:sldLayoutMkLst>
        </pc:sldLayoutChg>
        <pc:sldLayoutChg chg="del">
          <pc:chgData name="Štolbová Kateřina" userId="S::kstolbova@zscehnice.cz::52f28309-f02d-41cb-b2d1-d40206b94c6d" providerId="AD" clId="Web-{D0CFA59A-C2AD-1566-35E6-3EF314C77332}" dt="2021-09-23T18:01:02.657" v="193"/>
          <pc:sldLayoutMkLst>
            <pc:docMk/>
            <pc:sldMasterMk cId="3825897978" sldId="2147483660"/>
            <pc:sldLayoutMk cId="816245665" sldId="2147483668"/>
          </pc:sldLayoutMkLst>
        </pc:sldLayoutChg>
        <pc:sldLayoutChg chg="del">
          <pc:chgData name="Štolbová Kateřina" userId="S::kstolbova@zscehnice.cz::52f28309-f02d-41cb-b2d1-d40206b94c6d" providerId="AD" clId="Web-{D0CFA59A-C2AD-1566-35E6-3EF314C77332}" dt="2021-09-23T18:01:02.657" v="193"/>
          <pc:sldLayoutMkLst>
            <pc:docMk/>
            <pc:sldMasterMk cId="3825897978" sldId="2147483660"/>
            <pc:sldLayoutMk cId="545851722" sldId="2147483669"/>
          </pc:sldLayoutMkLst>
        </pc:sldLayoutChg>
        <pc:sldLayoutChg chg="del">
          <pc:chgData name="Štolbová Kateřina" userId="S::kstolbova@zscehnice.cz::52f28309-f02d-41cb-b2d1-d40206b94c6d" providerId="AD" clId="Web-{D0CFA59A-C2AD-1566-35E6-3EF314C77332}" dt="2021-09-23T18:01:02.657" v="193"/>
          <pc:sldLayoutMkLst>
            <pc:docMk/>
            <pc:sldMasterMk cId="3825897978" sldId="2147483660"/>
            <pc:sldLayoutMk cId="4109569339" sldId="2147483670"/>
          </pc:sldLayoutMkLst>
        </pc:sldLayoutChg>
        <pc:sldLayoutChg chg="del">
          <pc:chgData name="Štolbová Kateřina" userId="S::kstolbova@zscehnice.cz::52f28309-f02d-41cb-b2d1-d40206b94c6d" providerId="AD" clId="Web-{D0CFA59A-C2AD-1566-35E6-3EF314C77332}" dt="2021-09-23T18:01:02.657" v="193"/>
          <pc:sldLayoutMkLst>
            <pc:docMk/>
            <pc:sldMasterMk cId="3825897978" sldId="2147483660"/>
            <pc:sldLayoutMk cId="1345759505" sldId="2147483671"/>
          </pc:sldLayoutMkLst>
        </pc:sldLayoutChg>
      </pc:sldMasterChg>
      <pc:sldMasterChg chg="add del addSldLayout delSldLayout modSldLayout">
        <pc:chgData name="Štolbová Kateřina" userId="S::kstolbova@zscehnice.cz::52f28309-f02d-41cb-b2d1-d40206b94c6d" providerId="AD" clId="Web-{D0CFA59A-C2AD-1566-35E6-3EF314C77332}" dt="2021-09-23T18:01:08.954" v="194"/>
        <pc:sldMasterMkLst>
          <pc:docMk/>
          <pc:sldMasterMk cId="1089050817" sldId="2147483672"/>
        </pc:sldMasterMkLst>
        <pc:sldLayoutChg chg="add del mod replId">
          <pc:chgData name="Štolbová Kateřina" userId="S::kstolbova@zscehnice.cz::52f28309-f02d-41cb-b2d1-d40206b94c6d" providerId="AD" clId="Web-{D0CFA59A-C2AD-1566-35E6-3EF314C77332}" dt="2021-09-23T18:01:08.954" v="194"/>
          <pc:sldLayoutMkLst>
            <pc:docMk/>
            <pc:sldMasterMk cId="1089050817" sldId="2147483672"/>
            <pc:sldLayoutMk cId="3001859759" sldId="2147483673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08.954" v="194"/>
          <pc:sldLayoutMkLst>
            <pc:docMk/>
            <pc:sldMasterMk cId="1089050817" sldId="2147483672"/>
            <pc:sldLayoutMk cId="964956777" sldId="2147483674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08.954" v="194"/>
          <pc:sldLayoutMkLst>
            <pc:docMk/>
            <pc:sldMasterMk cId="1089050817" sldId="2147483672"/>
            <pc:sldLayoutMk cId="3621230017" sldId="2147483675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08.954" v="194"/>
          <pc:sldLayoutMkLst>
            <pc:docMk/>
            <pc:sldMasterMk cId="1089050817" sldId="2147483672"/>
            <pc:sldLayoutMk cId="185877692" sldId="2147483676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08.954" v="194"/>
          <pc:sldLayoutMkLst>
            <pc:docMk/>
            <pc:sldMasterMk cId="1089050817" sldId="2147483672"/>
            <pc:sldLayoutMk cId="227331328" sldId="2147483677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08.954" v="194"/>
          <pc:sldLayoutMkLst>
            <pc:docMk/>
            <pc:sldMasterMk cId="1089050817" sldId="2147483672"/>
            <pc:sldLayoutMk cId="2378620326" sldId="2147483678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08.954" v="194"/>
          <pc:sldLayoutMkLst>
            <pc:docMk/>
            <pc:sldMasterMk cId="1089050817" sldId="2147483672"/>
            <pc:sldLayoutMk cId="1156913617" sldId="2147483679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08.954" v="194"/>
          <pc:sldLayoutMkLst>
            <pc:docMk/>
            <pc:sldMasterMk cId="1089050817" sldId="2147483672"/>
            <pc:sldLayoutMk cId="2650200016" sldId="2147483680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08.954" v="194"/>
          <pc:sldLayoutMkLst>
            <pc:docMk/>
            <pc:sldMasterMk cId="1089050817" sldId="2147483672"/>
            <pc:sldLayoutMk cId="4094163157" sldId="2147483681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08.954" v="194"/>
          <pc:sldLayoutMkLst>
            <pc:docMk/>
            <pc:sldMasterMk cId="1089050817" sldId="2147483672"/>
            <pc:sldLayoutMk cId="165907786" sldId="2147483682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08.954" v="194"/>
          <pc:sldLayoutMkLst>
            <pc:docMk/>
            <pc:sldMasterMk cId="1089050817" sldId="2147483672"/>
            <pc:sldLayoutMk cId="3415958029" sldId="2147483683"/>
          </pc:sldLayoutMkLst>
        </pc:sldLayoutChg>
      </pc:sldMasterChg>
      <pc:sldMasterChg chg="add del addSldLayout delSldLayout modSldLayout">
        <pc:chgData name="Štolbová Kateřina" userId="S::kstolbova@zscehnice.cz::52f28309-f02d-41cb-b2d1-d40206b94c6d" providerId="AD" clId="Web-{D0CFA59A-C2AD-1566-35E6-3EF314C77332}" dt="2021-09-23T18:01:37.972" v="195"/>
        <pc:sldMasterMkLst>
          <pc:docMk/>
          <pc:sldMasterMk cId="1300224474" sldId="2147483684"/>
        </pc:sldMasterMkLst>
        <pc:sldLayoutChg chg="add del mod replId">
          <pc:chgData name="Štolbová Kateřina" userId="S::kstolbova@zscehnice.cz::52f28309-f02d-41cb-b2d1-d40206b94c6d" providerId="AD" clId="Web-{D0CFA59A-C2AD-1566-35E6-3EF314C77332}" dt="2021-09-23T18:01:37.972" v="195"/>
          <pc:sldLayoutMkLst>
            <pc:docMk/>
            <pc:sldMasterMk cId="1300224474" sldId="2147483684"/>
            <pc:sldLayoutMk cId="2082052096" sldId="2147483685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37.972" v="195"/>
          <pc:sldLayoutMkLst>
            <pc:docMk/>
            <pc:sldMasterMk cId="1300224474" sldId="2147483684"/>
            <pc:sldLayoutMk cId="3139598961" sldId="2147483686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37.972" v="195"/>
          <pc:sldLayoutMkLst>
            <pc:docMk/>
            <pc:sldMasterMk cId="1300224474" sldId="2147483684"/>
            <pc:sldLayoutMk cId="180729686" sldId="2147483687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37.972" v="195"/>
          <pc:sldLayoutMkLst>
            <pc:docMk/>
            <pc:sldMasterMk cId="1300224474" sldId="2147483684"/>
            <pc:sldLayoutMk cId="1909846377" sldId="2147483688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37.972" v="195"/>
          <pc:sldLayoutMkLst>
            <pc:docMk/>
            <pc:sldMasterMk cId="1300224474" sldId="2147483684"/>
            <pc:sldLayoutMk cId="3553709436" sldId="2147483689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37.972" v="195"/>
          <pc:sldLayoutMkLst>
            <pc:docMk/>
            <pc:sldMasterMk cId="1300224474" sldId="2147483684"/>
            <pc:sldLayoutMk cId="72711601" sldId="2147483690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37.972" v="195"/>
          <pc:sldLayoutMkLst>
            <pc:docMk/>
            <pc:sldMasterMk cId="1300224474" sldId="2147483684"/>
            <pc:sldLayoutMk cId="2802591710" sldId="2147483691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37.972" v="195"/>
          <pc:sldLayoutMkLst>
            <pc:docMk/>
            <pc:sldMasterMk cId="1300224474" sldId="2147483684"/>
            <pc:sldLayoutMk cId="3445275764" sldId="2147483692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37.972" v="195"/>
          <pc:sldLayoutMkLst>
            <pc:docMk/>
            <pc:sldMasterMk cId="1300224474" sldId="2147483684"/>
            <pc:sldLayoutMk cId="1033864991" sldId="2147483693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37.972" v="195"/>
          <pc:sldLayoutMkLst>
            <pc:docMk/>
            <pc:sldMasterMk cId="1300224474" sldId="2147483684"/>
            <pc:sldLayoutMk cId="604883800" sldId="2147483694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37.972" v="195"/>
          <pc:sldLayoutMkLst>
            <pc:docMk/>
            <pc:sldMasterMk cId="1300224474" sldId="2147483684"/>
            <pc:sldLayoutMk cId="2744036799" sldId="2147483695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37.972" v="195"/>
          <pc:sldLayoutMkLst>
            <pc:docMk/>
            <pc:sldMasterMk cId="1300224474" sldId="2147483684"/>
            <pc:sldLayoutMk cId="3554540019" sldId="2147483696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37.972" v="195"/>
          <pc:sldLayoutMkLst>
            <pc:docMk/>
            <pc:sldMasterMk cId="1300224474" sldId="2147483684"/>
            <pc:sldLayoutMk cId="3923281190" sldId="2147483697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37.972" v="195"/>
          <pc:sldLayoutMkLst>
            <pc:docMk/>
            <pc:sldMasterMk cId="1300224474" sldId="2147483684"/>
            <pc:sldLayoutMk cId="2148566002" sldId="2147483698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37.972" v="195"/>
          <pc:sldLayoutMkLst>
            <pc:docMk/>
            <pc:sldMasterMk cId="1300224474" sldId="2147483684"/>
            <pc:sldLayoutMk cId="98749331" sldId="2147483699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37.972" v="195"/>
          <pc:sldLayoutMkLst>
            <pc:docMk/>
            <pc:sldMasterMk cId="1300224474" sldId="2147483684"/>
            <pc:sldLayoutMk cId="1056235854" sldId="2147483700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37.972" v="195"/>
          <pc:sldLayoutMkLst>
            <pc:docMk/>
            <pc:sldMasterMk cId="1300224474" sldId="2147483684"/>
            <pc:sldLayoutMk cId="398363813" sldId="2147483701"/>
          </pc:sldLayoutMkLst>
        </pc:sldLayoutChg>
      </pc:sldMasterChg>
      <pc:sldMasterChg chg="add del addSldLayout delSldLayout modSldLayout">
        <pc:chgData name="Štolbová Kateřina" userId="S::kstolbova@zscehnice.cz::52f28309-f02d-41cb-b2d1-d40206b94c6d" providerId="AD" clId="Web-{D0CFA59A-C2AD-1566-35E6-3EF314C77332}" dt="2021-09-23T18:01:42.237" v="196"/>
        <pc:sldMasterMkLst>
          <pc:docMk/>
          <pc:sldMasterMk cId="380959857" sldId="2147483702"/>
        </pc:sldMasterMkLst>
        <pc:sldLayoutChg chg="add del mod replId">
          <pc:chgData name="Štolbová Kateřina" userId="S::kstolbova@zscehnice.cz::52f28309-f02d-41cb-b2d1-d40206b94c6d" providerId="AD" clId="Web-{D0CFA59A-C2AD-1566-35E6-3EF314C77332}" dt="2021-09-23T18:01:42.237" v="196"/>
          <pc:sldLayoutMkLst>
            <pc:docMk/>
            <pc:sldMasterMk cId="380959857" sldId="2147483702"/>
            <pc:sldLayoutMk cId="773001992" sldId="2147483703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42.237" v="196"/>
          <pc:sldLayoutMkLst>
            <pc:docMk/>
            <pc:sldMasterMk cId="380959857" sldId="2147483702"/>
            <pc:sldLayoutMk cId="2529161488" sldId="2147483704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42.237" v="196"/>
          <pc:sldLayoutMkLst>
            <pc:docMk/>
            <pc:sldMasterMk cId="380959857" sldId="2147483702"/>
            <pc:sldLayoutMk cId="3457399523" sldId="2147483705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42.237" v="196"/>
          <pc:sldLayoutMkLst>
            <pc:docMk/>
            <pc:sldMasterMk cId="380959857" sldId="2147483702"/>
            <pc:sldLayoutMk cId="736130711" sldId="2147483706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42.237" v="196"/>
          <pc:sldLayoutMkLst>
            <pc:docMk/>
            <pc:sldMasterMk cId="380959857" sldId="2147483702"/>
            <pc:sldLayoutMk cId="2466906315" sldId="2147483707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42.237" v="196"/>
          <pc:sldLayoutMkLst>
            <pc:docMk/>
            <pc:sldMasterMk cId="380959857" sldId="2147483702"/>
            <pc:sldLayoutMk cId="2939355545" sldId="2147483708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42.237" v="196"/>
          <pc:sldLayoutMkLst>
            <pc:docMk/>
            <pc:sldMasterMk cId="380959857" sldId="2147483702"/>
            <pc:sldLayoutMk cId="1652703415" sldId="2147483709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42.237" v="196"/>
          <pc:sldLayoutMkLst>
            <pc:docMk/>
            <pc:sldMasterMk cId="380959857" sldId="2147483702"/>
            <pc:sldLayoutMk cId="226108370" sldId="2147483710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42.237" v="196"/>
          <pc:sldLayoutMkLst>
            <pc:docMk/>
            <pc:sldMasterMk cId="380959857" sldId="2147483702"/>
            <pc:sldLayoutMk cId="69177009" sldId="2147483711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42.237" v="196"/>
          <pc:sldLayoutMkLst>
            <pc:docMk/>
            <pc:sldMasterMk cId="380959857" sldId="2147483702"/>
            <pc:sldLayoutMk cId="2589724123" sldId="2147483712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42.237" v="196"/>
          <pc:sldLayoutMkLst>
            <pc:docMk/>
            <pc:sldMasterMk cId="380959857" sldId="2147483702"/>
            <pc:sldLayoutMk cId="3500877465" sldId="2147483713"/>
          </pc:sldLayoutMkLst>
        </pc:sldLayoutChg>
      </pc:sldMasterChg>
      <pc:sldMasterChg chg="add del addSldLayout delSldLayout modSldLayout">
        <pc:chgData name="Štolbová Kateřina" userId="S::kstolbova@zscehnice.cz::52f28309-f02d-41cb-b2d1-d40206b94c6d" providerId="AD" clId="Web-{D0CFA59A-C2AD-1566-35E6-3EF314C77332}" dt="2021-09-23T18:01:45.738" v="197"/>
        <pc:sldMasterMkLst>
          <pc:docMk/>
          <pc:sldMasterMk cId="4206583906" sldId="2147483714"/>
        </pc:sldMasterMkLst>
        <pc:sldLayoutChg chg="add del mod replId">
          <pc:chgData name="Štolbová Kateřina" userId="S::kstolbova@zscehnice.cz::52f28309-f02d-41cb-b2d1-d40206b94c6d" providerId="AD" clId="Web-{D0CFA59A-C2AD-1566-35E6-3EF314C77332}" dt="2021-09-23T18:01:45.738" v="197"/>
          <pc:sldLayoutMkLst>
            <pc:docMk/>
            <pc:sldMasterMk cId="4206583906" sldId="2147483714"/>
            <pc:sldLayoutMk cId="2034040831" sldId="2147483715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45.738" v="197"/>
          <pc:sldLayoutMkLst>
            <pc:docMk/>
            <pc:sldMasterMk cId="4206583906" sldId="2147483714"/>
            <pc:sldLayoutMk cId="1244644922" sldId="2147483716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45.738" v="197"/>
          <pc:sldLayoutMkLst>
            <pc:docMk/>
            <pc:sldMasterMk cId="4206583906" sldId="2147483714"/>
            <pc:sldLayoutMk cId="1595638498" sldId="2147483717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45.738" v="197"/>
          <pc:sldLayoutMkLst>
            <pc:docMk/>
            <pc:sldMasterMk cId="4206583906" sldId="2147483714"/>
            <pc:sldLayoutMk cId="610262325" sldId="2147483718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45.738" v="197"/>
          <pc:sldLayoutMkLst>
            <pc:docMk/>
            <pc:sldMasterMk cId="4206583906" sldId="2147483714"/>
            <pc:sldLayoutMk cId="126709895" sldId="2147483719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45.738" v="197"/>
          <pc:sldLayoutMkLst>
            <pc:docMk/>
            <pc:sldMasterMk cId="4206583906" sldId="2147483714"/>
            <pc:sldLayoutMk cId="24847625" sldId="2147483720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45.738" v="197"/>
          <pc:sldLayoutMkLst>
            <pc:docMk/>
            <pc:sldMasterMk cId="4206583906" sldId="2147483714"/>
            <pc:sldLayoutMk cId="2239825766" sldId="2147483721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45.738" v="197"/>
          <pc:sldLayoutMkLst>
            <pc:docMk/>
            <pc:sldMasterMk cId="4206583906" sldId="2147483714"/>
            <pc:sldLayoutMk cId="2835047498" sldId="2147483722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45.738" v="197"/>
          <pc:sldLayoutMkLst>
            <pc:docMk/>
            <pc:sldMasterMk cId="4206583906" sldId="2147483714"/>
            <pc:sldLayoutMk cId="3022122605" sldId="2147483723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45.738" v="197"/>
          <pc:sldLayoutMkLst>
            <pc:docMk/>
            <pc:sldMasterMk cId="4206583906" sldId="2147483714"/>
            <pc:sldLayoutMk cId="215681142" sldId="2147483724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45.738" v="197"/>
          <pc:sldLayoutMkLst>
            <pc:docMk/>
            <pc:sldMasterMk cId="4206583906" sldId="2147483714"/>
            <pc:sldLayoutMk cId="448093053" sldId="2147483725"/>
          </pc:sldLayoutMkLst>
        </pc:sldLayoutChg>
      </pc:sldMasterChg>
      <pc:sldMasterChg chg="add del addSldLayout delSldLayout modSldLayout">
        <pc:chgData name="Štolbová Kateřina" userId="S::kstolbova@zscehnice.cz::52f28309-f02d-41cb-b2d1-d40206b94c6d" providerId="AD" clId="Web-{D0CFA59A-C2AD-1566-35E6-3EF314C77332}" dt="2021-09-23T18:01:49.753" v="198"/>
        <pc:sldMasterMkLst>
          <pc:docMk/>
          <pc:sldMasterMk cId="3892469598" sldId="2147483726"/>
        </pc:sldMasterMkLst>
        <pc:sldLayoutChg chg="add del mod replId">
          <pc:chgData name="Štolbová Kateřina" userId="S::kstolbova@zscehnice.cz::52f28309-f02d-41cb-b2d1-d40206b94c6d" providerId="AD" clId="Web-{D0CFA59A-C2AD-1566-35E6-3EF314C77332}" dt="2021-09-23T18:01:49.753" v="198"/>
          <pc:sldLayoutMkLst>
            <pc:docMk/>
            <pc:sldMasterMk cId="3892469598" sldId="2147483726"/>
            <pc:sldLayoutMk cId="3473679420" sldId="2147483727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49.753" v="198"/>
          <pc:sldLayoutMkLst>
            <pc:docMk/>
            <pc:sldMasterMk cId="3892469598" sldId="2147483726"/>
            <pc:sldLayoutMk cId="1904119331" sldId="2147483728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49.753" v="198"/>
          <pc:sldLayoutMkLst>
            <pc:docMk/>
            <pc:sldMasterMk cId="3892469598" sldId="2147483726"/>
            <pc:sldLayoutMk cId="1789240837" sldId="2147483729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49.753" v="198"/>
          <pc:sldLayoutMkLst>
            <pc:docMk/>
            <pc:sldMasterMk cId="3892469598" sldId="2147483726"/>
            <pc:sldLayoutMk cId="3119805755" sldId="2147483730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49.753" v="198"/>
          <pc:sldLayoutMkLst>
            <pc:docMk/>
            <pc:sldMasterMk cId="3892469598" sldId="2147483726"/>
            <pc:sldLayoutMk cId="836843546" sldId="2147483731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49.753" v="198"/>
          <pc:sldLayoutMkLst>
            <pc:docMk/>
            <pc:sldMasterMk cId="3892469598" sldId="2147483726"/>
            <pc:sldLayoutMk cId="2046299393" sldId="2147483732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49.753" v="198"/>
          <pc:sldLayoutMkLst>
            <pc:docMk/>
            <pc:sldMasterMk cId="3892469598" sldId="2147483726"/>
            <pc:sldLayoutMk cId="3307552548" sldId="2147483733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49.753" v="198"/>
          <pc:sldLayoutMkLst>
            <pc:docMk/>
            <pc:sldMasterMk cId="3892469598" sldId="2147483726"/>
            <pc:sldLayoutMk cId="2299331865" sldId="2147483734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49.753" v="198"/>
          <pc:sldLayoutMkLst>
            <pc:docMk/>
            <pc:sldMasterMk cId="3892469598" sldId="2147483726"/>
            <pc:sldLayoutMk cId="4219990982" sldId="2147483735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49.753" v="198"/>
          <pc:sldLayoutMkLst>
            <pc:docMk/>
            <pc:sldMasterMk cId="3892469598" sldId="2147483726"/>
            <pc:sldLayoutMk cId="1077290230" sldId="2147483736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1:49.753" v="198"/>
          <pc:sldLayoutMkLst>
            <pc:docMk/>
            <pc:sldMasterMk cId="3892469598" sldId="2147483726"/>
            <pc:sldLayoutMk cId="3532403325" sldId="2147483737"/>
          </pc:sldLayoutMkLst>
        </pc:sldLayoutChg>
      </pc:sldMasterChg>
      <pc:sldMasterChg chg="add del addSldLayout delSldLayout modSldLayout">
        <pc:chgData name="Štolbová Kateřina" userId="S::kstolbova@zscehnice.cz::52f28309-f02d-41cb-b2d1-d40206b94c6d" providerId="AD" clId="Web-{D0CFA59A-C2AD-1566-35E6-3EF314C77332}" dt="2021-09-23T18:02:13.567" v="199"/>
        <pc:sldMasterMkLst>
          <pc:docMk/>
          <pc:sldMasterMk cId="2341406582" sldId="2147483738"/>
        </pc:sldMasterMkLst>
        <pc:sldLayoutChg chg="add del mod replId">
          <pc:chgData name="Štolbová Kateřina" userId="S::kstolbova@zscehnice.cz::52f28309-f02d-41cb-b2d1-d40206b94c6d" providerId="AD" clId="Web-{D0CFA59A-C2AD-1566-35E6-3EF314C77332}" dt="2021-09-23T18:02:13.567" v="199"/>
          <pc:sldLayoutMkLst>
            <pc:docMk/>
            <pc:sldMasterMk cId="2341406582" sldId="2147483738"/>
            <pc:sldLayoutMk cId="3913425064" sldId="2147483739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13.567" v="199"/>
          <pc:sldLayoutMkLst>
            <pc:docMk/>
            <pc:sldMasterMk cId="2341406582" sldId="2147483738"/>
            <pc:sldLayoutMk cId="198121830" sldId="2147483740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13.567" v="199"/>
          <pc:sldLayoutMkLst>
            <pc:docMk/>
            <pc:sldMasterMk cId="2341406582" sldId="2147483738"/>
            <pc:sldLayoutMk cId="444258866" sldId="2147483741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13.567" v="199"/>
          <pc:sldLayoutMkLst>
            <pc:docMk/>
            <pc:sldMasterMk cId="2341406582" sldId="2147483738"/>
            <pc:sldLayoutMk cId="2518530501" sldId="2147483742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13.567" v="199"/>
          <pc:sldLayoutMkLst>
            <pc:docMk/>
            <pc:sldMasterMk cId="2341406582" sldId="2147483738"/>
            <pc:sldLayoutMk cId="2498796329" sldId="2147483743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13.567" v="199"/>
          <pc:sldLayoutMkLst>
            <pc:docMk/>
            <pc:sldMasterMk cId="2341406582" sldId="2147483738"/>
            <pc:sldLayoutMk cId="4062473508" sldId="2147483744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13.567" v="199"/>
          <pc:sldLayoutMkLst>
            <pc:docMk/>
            <pc:sldMasterMk cId="2341406582" sldId="2147483738"/>
            <pc:sldLayoutMk cId="2106075733" sldId="2147483745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13.567" v="199"/>
          <pc:sldLayoutMkLst>
            <pc:docMk/>
            <pc:sldMasterMk cId="2341406582" sldId="2147483738"/>
            <pc:sldLayoutMk cId="4292663066" sldId="2147483746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13.567" v="199"/>
          <pc:sldLayoutMkLst>
            <pc:docMk/>
            <pc:sldMasterMk cId="2341406582" sldId="2147483738"/>
            <pc:sldLayoutMk cId="1576977852" sldId="2147483747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13.567" v="199"/>
          <pc:sldLayoutMkLst>
            <pc:docMk/>
            <pc:sldMasterMk cId="2341406582" sldId="2147483738"/>
            <pc:sldLayoutMk cId="3105614639" sldId="2147483748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13.567" v="199"/>
          <pc:sldLayoutMkLst>
            <pc:docMk/>
            <pc:sldMasterMk cId="2341406582" sldId="2147483738"/>
            <pc:sldLayoutMk cId="1810653024" sldId="2147483749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13.567" v="199"/>
          <pc:sldLayoutMkLst>
            <pc:docMk/>
            <pc:sldMasterMk cId="2341406582" sldId="2147483738"/>
            <pc:sldLayoutMk cId="471736391" sldId="2147483750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13.567" v="199"/>
          <pc:sldLayoutMkLst>
            <pc:docMk/>
            <pc:sldMasterMk cId="2341406582" sldId="2147483738"/>
            <pc:sldLayoutMk cId="3391767881" sldId="2147483751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13.567" v="199"/>
          <pc:sldLayoutMkLst>
            <pc:docMk/>
            <pc:sldMasterMk cId="2341406582" sldId="2147483738"/>
            <pc:sldLayoutMk cId="95236584" sldId="2147483752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13.567" v="199"/>
          <pc:sldLayoutMkLst>
            <pc:docMk/>
            <pc:sldMasterMk cId="2341406582" sldId="2147483738"/>
            <pc:sldLayoutMk cId="333337793" sldId="2147483753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13.567" v="199"/>
          <pc:sldLayoutMkLst>
            <pc:docMk/>
            <pc:sldMasterMk cId="2341406582" sldId="2147483738"/>
            <pc:sldLayoutMk cId="1609026541" sldId="2147483754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13.567" v="199"/>
          <pc:sldLayoutMkLst>
            <pc:docMk/>
            <pc:sldMasterMk cId="2341406582" sldId="2147483738"/>
            <pc:sldLayoutMk cId="2683894121" sldId="2147483755"/>
          </pc:sldLayoutMkLst>
        </pc:sldLayoutChg>
      </pc:sldMasterChg>
      <pc:sldMasterChg chg="add del addSldLayout delSldLayout modSldLayout">
        <pc:chgData name="Štolbová Kateřina" userId="S::kstolbova@zscehnice.cz::52f28309-f02d-41cb-b2d1-d40206b94c6d" providerId="AD" clId="Web-{D0CFA59A-C2AD-1566-35E6-3EF314C77332}" dt="2021-09-23T18:02:21.693" v="200"/>
        <pc:sldMasterMkLst>
          <pc:docMk/>
          <pc:sldMasterMk cId="3941433351" sldId="2147483756"/>
        </pc:sldMasterMkLst>
        <pc:sldLayoutChg chg="add del mod replId">
          <pc:chgData name="Štolbová Kateřina" userId="S::kstolbova@zscehnice.cz::52f28309-f02d-41cb-b2d1-d40206b94c6d" providerId="AD" clId="Web-{D0CFA59A-C2AD-1566-35E6-3EF314C77332}" dt="2021-09-23T18:02:21.693" v="200"/>
          <pc:sldLayoutMkLst>
            <pc:docMk/>
            <pc:sldMasterMk cId="3941433351" sldId="2147483756"/>
            <pc:sldLayoutMk cId="1925084279" sldId="2147483757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21.693" v="200"/>
          <pc:sldLayoutMkLst>
            <pc:docMk/>
            <pc:sldMasterMk cId="3941433351" sldId="2147483756"/>
            <pc:sldLayoutMk cId="580856278" sldId="2147483758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21.693" v="200"/>
          <pc:sldLayoutMkLst>
            <pc:docMk/>
            <pc:sldMasterMk cId="3941433351" sldId="2147483756"/>
            <pc:sldLayoutMk cId="715042789" sldId="2147483759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21.693" v="200"/>
          <pc:sldLayoutMkLst>
            <pc:docMk/>
            <pc:sldMasterMk cId="3941433351" sldId="2147483756"/>
            <pc:sldLayoutMk cId="2101595253" sldId="2147483760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21.693" v="200"/>
          <pc:sldLayoutMkLst>
            <pc:docMk/>
            <pc:sldMasterMk cId="3941433351" sldId="2147483756"/>
            <pc:sldLayoutMk cId="3858982602" sldId="2147483761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21.693" v="200"/>
          <pc:sldLayoutMkLst>
            <pc:docMk/>
            <pc:sldMasterMk cId="3941433351" sldId="2147483756"/>
            <pc:sldLayoutMk cId="1392409644" sldId="2147483762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21.693" v="200"/>
          <pc:sldLayoutMkLst>
            <pc:docMk/>
            <pc:sldMasterMk cId="3941433351" sldId="2147483756"/>
            <pc:sldLayoutMk cId="3535531" sldId="2147483763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21.693" v="200"/>
          <pc:sldLayoutMkLst>
            <pc:docMk/>
            <pc:sldMasterMk cId="3941433351" sldId="2147483756"/>
            <pc:sldLayoutMk cId="1573215237" sldId="2147483764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21.693" v="200"/>
          <pc:sldLayoutMkLst>
            <pc:docMk/>
            <pc:sldMasterMk cId="3941433351" sldId="2147483756"/>
            <pc:sldLayoutMk cId="2967963620" sldId="2147483765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21.693" v="200"/>
          <pc:sldLayoutMkLst>
            <pc:docMk/>
            <pc:sldMasterMk cId="3941433351" sldId="2147483756"/>
            <pc:sldLayoutMk cId="1707704281" sldId="2147483766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21.693" v="200"/>
          <pc:sldLayoutMkLst>
            <pc:docMk/>
            <pc:sldMasterMk cId="3941433351" sldId="2147483756"/>
            <pc:sldLayoutMk cId="3793631415" sldId="2147483767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21.693" v="200"/>
          <pc:sldLayoutMkLst>
            <pc:docMk/>
            <pc:sldMasterMk cId="3941433351" sldId="2147483756"/>
            <pc:sldLayoutMk cId="3529928547" sldId="2147483768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21.693" v="200"/>
          <pc:sldLayoutMkLst>
            <pc:docMk/>
            <pc:sldMasterMk cId="3941433351" sldId="2147483756"/>
            <pc:sldLayoutMk cId="2786853629" sldId="2147483769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21.693" v="200"/>
          <pc:sldLayoutMkLst>
            <pc:docMk/>
            <pc:sldMasterMk cId="3941433351" sldId="2147483756"/>
            <pc:sldLayoutMk cId="1632839237" sldId="2147483770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21.693" v="200"/>
          <pc:sldLayoutMkLst>
            <pc:docMk/>
            <pc:sldMasterMk cId="3941433351" sldId="2147483756"/>
            <pc:sldLayoutMk cId="2050982957" sldId="2147483771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21.693" v="200"/>
          <pc:sldLayoutMkLst>
            <pc:docMk/>
            <pc:sldMasterMk cId="3941433351" sldId="2147483756"/>
            <pc:sldLayoutMk cId="3665256138" sldId="2147483772"/>
          </pc:sldLayoutMkLst>
        </pc:sldLayoutChg>
      </pc:sldMasterChg>
      <pc:sldMasterChg chg="add del addSldLayout delSldLayout modSldLayout">
        <pc:chgData name="Štolbová Kateřina" userId="S::kstolbova@zscehnice.cz::52f28309-f02d-41cb-b2d1-d40206b94c6d" providerId="AD" clId="Web-{D0CFA59A-C2AD-1566-35E6-3EF314C77332}" dt="2021-09-23T18:02:29.271" v="201"/>
        <pc:sldMasterMkLst>
          <pc:docMk/>
          <pc:sldMasterMk cId="4280514133" sldId="2147483773"/>
        </pc:sldMasterMkLst>
        <pc:sldLayoutChg chg="add del mod replId">
          <pc:chgData name="Štolbová Kateřina" userId="S::kstolbova@zscehnice.cz::52f28309-f02d-41cb-b2d1-d40206b94c6d" providerId="AD" clId="Web-{D0CFA59A-C2AD-1566-35E6-3EF314C77332}" dt="2021-09-23T18:02:29.271" v="201"/>
          <pc:sldLayoutMkLst>
            <pc:docMk/>
            <pc:sldMasterMk cId="4280514133" sldId="2147483773"/>
            <pc:sldLayoutMk cId="3796507277" sldId="2147483774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29.271" v="201"/>
          <pc:sldLayoutMkLst>
            <pc:docMk/>
            <pc:sldMasterMk cId="4280514133" sldId="2147483773"/>
            <pc:sldLayoutMk cId="1637075753" sldId="2147483775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29.271" v="201"/>
          <pc:sldLayoutMkLst>
            <pc:docMk/>
            <pc:sldMasterMk cId="4280514133" sldId="2147483773"/>
            <pc:sldLayoutMk cId="2436520768" sldId="2147483776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29.271" v="201"/>
          <pc:sldLayoutMkLst>
            <pc:docMk/>
            <pc:sldMasterMk cId="4280514133" sldId="2147483773"/>
            <pc:sldLayoutMk cId="1765422378" sldId="2147483777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29.271" v="201"/>
          <pc:sldLayoutMkLst>
            <pc:docMk/>
            <pc:sldMasterMk cId="4280514133" sldId="2147483773"/>
            <pc:sldLayoutMk cId="1691377902" sldId="2147483778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29.271" v="201"/>
          <pc:sldLayoutMkLst>
            <pc:docMk/>
            <pc:sldMasterMk cId="4280514133" sldId="2147483773"/>
            <pc:sldLayoutMk cId="2062268370" sldId="2147483779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29.271" v="201"/>
          <pc:sldLayoutMkLst>
            <pc:docMk/>
            <pc:sldMasterMk cId="4280514133" sldId="2147483773"/>
            <pc:sldLayoutMk cId="2019873874" sldId="2147483780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29.271" v="201"/>
          <pc:sldLayoutMkLst>
            <pc:docMk/>
            <pc:sldMasterMk cId="4280514133" sldId="2147483773"/>
            <pc:sldLayoutMk cId="1269989336" sldId="2147483781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29.271" v="201"/>
          <pc:sldLayoutMkLst>
            <pc:docMk/>
            <pc:sldMasterMk cId="4280514133" sldId="2147483773"/>
            <pc:sldLayoutMk cId="3899793213" sldId="2147483782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29.271" v="201"/>
          <pc:sldLayoutMkLst>
            <pc:docMk/>
            <pc:sldMasterMk cId="4280514133" sldId="2147483773"/>
            <pc:sldLayoutMk cId="885628233" sldId="2147483783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29.271" v="201"/>
          <pc:sldLayoutMkLst>
            <pc:docMk/>
            <pc:sldMasterMk cId="4280514133" sldId="2147483773"/>
            <pc:sldLayoutMk cId="1783506252" sldId="2147483784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29.271" v="201"/>
          <pc:sldLayoutMkLst>
            <pc:docMk/>
            <pc:sldMasterMk cId="4280514133" sldId="2147483773"/>
            <pc:sldLayoutMk cId="1370275956" sldId="2147483785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29.271" v="201"/>
          <pc:sldLayoutMkLst>
            <pc:docMk/>
            <pc:sldMasterMk cId="4280514133" sldId="2147483773"/>
            <pc:sldLayoutMk cId="3368143569" sldId="2147483786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29.271" v="201"/>
          <pc:sldLayoutMkLst>
            <pc:docMk/>
            <pc:sldMasterMk cId="4280514133" sldId="2147483773"/>
            <pc:sldLayoutMk cId="2864844681" sldId="2147483787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29.271" v="201"/>
          <pc:sldLayoutMkLst>
            <pc:docMk/>
            <pc:sldMasterMk cId="4280514133" sldId="2147483773"/>
            <pc:sldLayoutMk cId="3632808466" sldId="2147483788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29.271" v="201"/>
          <pc:sldLayoutMkLst>
            <pc:docMk/>
            <pc:sldMasterMk cId="4280514133" sldId="2147483773"/>
            <pc:sldLayoutMk cId="3510839334" sldId="2147483789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29.271" v="201"/>
          <pc:sldLayoutMkLst>
            <pc:docMk/>
            <pc:sldMasterMk cId="4280514133" sldId="2147483773"/>
            <pc:sldLayoutMk cId="822642721" sldId="2147483790"/>
          </pc:sldLayoutMkLst>
        </pc:sldLayoutChg>
      </pc:sldMasterChg>
      <pc:sldMasterChg chg="add del addSldLayout delSldLayout modSldLayout">
        <pc:chgData name="Štolbová Kateřina" userId="S::kstolbova@zscehnice.cz::52f28309-f02d-41cb-b2d1-d40206b94c6d" providerId="AD" clId="Web-{D0CFA59A-C2AD-1566-35E6-3EF314C77332}" dt="2021-09-23T18:02:45.929" v="202"/>
        <pc:sldMasterMkLst>
          <pc:docMk/>
          <pc:sldMasterMk cId="3415909316" sldId="2147483791"/>
        </pc:sldMasterMkLst>
        <pc:sldLayoutChg chg="add del mod replId">
          <pc:chgData name="Štolbová Kateřina" userId="S::kstolbova@zscehnice.cz::52f28309-f02d-41cb-b2d1-d40206b94c6d" providerId="AD" clId="Web-{D0CFA59A-C2AD-1566-35E6-3EF314C77332}" dt="2021-09-23T18:02:45.929" v="202"/>
          <pc:sldLayoutMkLst>
            <pc:docMk/>
            <pc:sldMasterMk cId="3415909316" sldId="2147483791"/>
            <pc:sldLayoutMk cId="4166943459" sldId="2147483792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45.929" v="202"/>
          <pc:sldLayoutMkLst>
            <pc:docMk/>
            <pc:sldMasterMk cId="3415909316" sldId="2147483791"/>
            <pc:sldLayoutMk cId="2166105429" sldId="2147483793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45.929" v="202"/>
          <pc:sldLayoutMkLst>
            <pc:docMk/>
            <pc:sldMasterMk cId="3415909316" sldId="2147483791"/>
            <pc:sldLayoutMk cId="434524045" sldId="2147483794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45.929" v="202"/>
          <pc:sldLayoutMkLst>
            <pc:docMk/>
            <pc:sldMasterMk cId="3415909316" sldId="2147483791"/>
            <pc:sldLayoutMk cId="243719351" sldId="2147483795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45.929" v="202"/>
          <pc:sldLayoutMkLst>
            <pc:docMk/>
            <pc:sldMasterMk cId="3415909316" sldId="2147483791"/>
            <pc:sldLayoutMk cId="2876580401" sldId="2147483796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45.929" v="202"/>
          <pc:sldLayoutMkLst>
            <pc:docMk/>
            <pc:sldMasterMk cId="3415909316" sldId="2147483791"/>
            <pc:sldLayoutMk cId="746371737" sldId="2147483797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45.929" v="202"/>
          <pc:sldLayoutMkLst>
            <pc:docMk/>
            <pc:sldMasterMk cId="3415909316" sldId="2147483791"/>
            <pc:sldLayoutMk cId="3646917716" sldId="2147483798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45.929" v="202"/>
          <pc:sldLayoutMkLst>
            <pc:docMk/>
            <pc:sldMasterMk cId="3415909316" sldId="2147483791"/>
            <pc:sldLayoutMk cId="1647939645" sldId="2147483799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45.929" v="202"/>
          <pc:sldLayoutMkLst>
            <pc:docMk/>
            <pc:sldMasterMk cId="3415909316" sldId="2147483791"/>
            <pc:sldLayoutMk cId="1510022429" sldId="2147483800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45.929" v="202"/>
          <pc:sldLayoutMkLst>
            <pc:docMk/>
            <pc:sldMasterMk cId="3415909316" sldId="2147483791"/>
            <pc:sldLayoutMk cId="3747625908" sldId="2147483801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45.929" v="202"/>
          <pc:sldLayoutMkLst>
            <pc:docMk/>
            <pc:sldMasterMk cId="3415909316" sldId="2147483791"/>
            <pc:sldLayoutMk cId="2868827459" sldId="2147483802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45.929" v="202"/>
          <pc:sldLayoutMkLst>
            <pc:docMk/>
            <pc:sldMasterMk cId="3415909316" sldId="2147483791"/>
            <pc:sldLayoutMk cId="1675901063" sldId="2147483803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45.929" v="202"/>
          <pc:sldLayoutMkLst>
            <pc:docMk/>
            <pc:sldMasterMk cId="3415909316" sldId="2147483791"/>
            <pc:sldLayoutMk cId="988578876" sldId="2147483804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45.929" v="202"/>
          <pc:sldLayoutMkLst>
            <pc:docMk/>
            <pc:sldMasterMk cId="3415909316" sldId="2147483791"/>
            <pc:sldLayoutMk cId="3186777713" sldId="2147483805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45.929" v="202"/>
          <pc:sldLayoutMkLst>
            <pc:docMk/>
            <pc:sldMasterMk cId="3415909316" sldId="2147483791"/>
            <pc:sldLayoutMk cId="1786841550" sldId="2147483806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45.929" v="202"/>
          <pc:sldLayoutMkLst>
            <pc:docMk/>
            <pc:sldMasterMk cId="3415909316" sldId="2147483791"/>
            <pc:sldLayoutMk cId="1099514562" sldId="2147483807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45.929" v="202"/>
          <pc:sldLayoutMkLst>
            <pc:docMk/>
            <pc:sldMasterMk cId="3415909316" sldId="2147483791"/>
            <pc:sldLayoutMk cId="2154115832" sldId="2147483808"/>
          </pc:sldLayoutMkLst>
        </pc:sldLayoutChg>
      </pc:sldMasterChg>
      <pc:sldMasterChg chg="add del addSldLayout delSldLayout modSldLayout">
        <pc:chgData name="Štolbová Kateřina" userId="S::kstolbova@zscehnice.cz::52f28309-f02d-41cb-b2d1-d40206b94c6d" providerId="AD" clId="Web-{D0CFA59A-C2AD-1566-35E6-3EF314C77332}" dt="2021-09-23T18:02:59.195" v="203"/>
        <pc:sldMasterMkLst>
          <pc:docMk/>
          <pc:sldMasterMk cId="4037583071" sldId="2147483809"/>
        </pc:sldMasterMkLst>
        <pc:sldLayoutChg chg="add del mod replId">
          <pc:chgData name="Štolbová Kateřina" userId="S::kstolbova@zscehnice.cz::52f28309-f02d-41cb-b2d1-d40206b94c6d" providerId="AD" clId="Web-{D0CFA59A-C2AD-1566-35E6-3EF314C77332}" dt="2021-09-23T18:02:59.195" v="203"/>
          <pc:sldLayoutMkLst>
            <pc:docMk/>
            <pc:sldMasterMk cId="4037583071" sldId="2147483809"/>
            <pc:sldLayoutMk cId="817777802" sldId="2147483810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59.195" v="203"/>
          <pc:sldLayoutMkLst>
            <pc:docMk/>
            <pc:sldMasterMk cId="4037583071" sldId="2147483809"/>
            <pc:sldLayoutMk cId="4084420359" sldId="2147483811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59.195" v="203"/>
          <pc:sldLayoutMkLst>
            <pc:docMk/>
            <pc:sldMasterMk cId="4037583071" sldId="2147483809"/>
            <pc:sldLayoutMk cId="1855001812" sldId="2147483812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59.195" v="203"/>
          <pc:sldLayoutMkLst>
            <pc:docMk/>
            <pc:sldMasterMk cId="4037583071" sldId="2147483809"/>
            <pc:sldLayoutMk cId="2585070848" sldId="2147483813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59.195" v="203"/>
          <pc:sldLayoutMkLst>
            <pc:docMk/>
            <pc:sldMasterMk cId="4037583071" sldId="2147483809"/>
            <pc:sldLayoutMk cId="1930121662" sldId="2147483814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59.195" v="203"/>
          <pc:sldLayoutMkLst>
            <pc:docMk/>
            <pc:sldMasterMk cId="4037583071" sldId="2147483809"/>
            <pc:sldLayoutMk cId="3918726697" sldId="2147483815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59.195" v="203"/>
          <pc:sldLayoutMkLst>
            <pc:docMk/>
            <pc:sldMasterMk cId="4037583071" sldId="2147483809"/>
            <pc:sldLayoutMk cId="4226154019" sldId="2147483816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59.195" v="203"/>
          <pc:sldLayoutMkLst>
            <pc:docMk/>
            <pc:sldMasterMk cId="4037583071" sldId="2147483809"/>
            <pc:sldLayoutMk cId="4235166167" sldId="2147483817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59.195" v="203"/>
          <pc:sldLayoutMkLst>
            <pc:docMk/>
            <pc:sldMasterMk cId="4037583071" sldId="2147483809"/>
            <pc:sldLayoutMk cId="1971831355" sldId="2147483818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59.195" v="203"/>
          <pc:sldLayoutMkLst>
            <pc:docMk/>
            <pc:sldMasterMk cId="4037583071" sldId="2147483809"/>
            <pc:sldLayoutMk cId="2655264762" sldId="2147483819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2:59.195" v="203"/>
          <pc:sldLayoutMkLst>
            <pc:docMk/>
            <pc:sldMasterMk cId="4037583071" sldId="2147483809"/>
            <pc:sldLayoutMk cId="1345403196" sldId="2147483820"/>
          </pc:sldLayoutMkLst>
        </pc:sldLayoutChg>
      </pc:sldMasterChg>
      <pc:sldMasterChg chg="add del addSldLayout delSldLayout modSldLayout">
        <pc:chgData name="Štolbová Kateřina" userId="S::kstolbova@zscehnice.cz::52f28309-f02d-41cb-b2d1-d40206b94c6d" providerId="AD" clId="Web-{D0CFA59A-C2AD-1566-35E6-3EF314C77332}" dt="2021-09-23T18:03:07.118" v="204"/>
        <pc:sldMasterMkLst>
          <pc:docMk/>
          <pc:sldMasterMk cId="3742264234" sldId="2147483821"/>
        </pc:sldMasterMkLst>
        <pc:sldLayoutChg chg="add del mod replId">
          <pc:chgData name="Štolbová Kateřina" userId="S::kstolbova@zscehnice.cz::52f28309-f02d-41cb-b2d1-d40206b94c6d" providerId="AD" clId="Web-{D0CFA59A-C2AD-1566-35E6-3EF314C77332}" dt="2021-09-23T18:03:07.118" v="204"/>
          <pc:sldLayoutMkLst>
            <pc:docMk/>
            <pc:sldMasterMk cId="3742264234" sldId="2147483821"/>
            <pc:sldLayoutMk cId="436499445" sldId="2147483822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3:07.118" v="204"/>
          <pc:sldLayoutMkLst>
            <pc:docMk/>
            <pc:sldMasterMk cId="3742264234" sldId="2147483821"/>
            <pc:sldLayoutMk cId="1894996158" sldId="2147483823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3:07.118" v="204"/>
          <pc:sldLayoutMkLst>
            <pc:docMk/>
            <pc:sldMasterMk cId="3742264234" sldId="2147483821"/>
            <pc:sldLayoutMk cId="14968888" sldId="2147483824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3:07.118" v="204"/>
          <pc:sldLayoutMkLst>
            <pc:docMk/>
            <pc:sldMasterMk cId="3742264234" sldId="2147483821"/>
            <pc:sldLayoutMk cId="1761375072" sldId="2147483825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3:07.118" v="204"/>
          <pc:sldLayoutMkLst>
            <pc:docMk/>
            <pc:sldMasterMk cId="3742264234" sldId="2147483821"/>
            <pc:sldLayoutMk cId="2016858530" sldId="2147483826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3:07.118" v="204"/>
          <pc:sldLayoutMkLst>
            <pc:docMk/>
            <pc:sldMasterMk cId="3742264234" sldId="2147483821"/>
            <pc:sldLayoutMk cId="1598611617" sldId="2147483827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3:07.118" v="204"/>
          <pc:sldLayoutMkLst>
            <pc:docMk/>
            <pc:sldMasterMk cId="3742264234" sldId="2147483821"/>
            <pc:sldLayoutMk cId="1312515025" sldId="2147483828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3:07.118" v="204"/>
          <pc:sldLayoutMkLst>
            <pc:docMk/>
            <pc:sldMasterMk cId="3742264234" sldId="2147483821"/>
            <pc:sldLayoutMk cId="2255940151" sldId="2147483829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3:07.118" v="204"/>
          <pc:sldLayoutMkLst>
            <pc:docMk/>
            <pc:sldMasterMk cId="3742264234" sldId="2147483821"/>
            <pc:sldLayoutMk cId="1722585771" sldId="2147483830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3:07.118" v="204"/>
          <pc:sldLayoutMkLst>
            <pc:docMk/>
            <pc:sldMasterMk cId="3742264234" sldId="2147483821"/>
            <pc:sldLayoutMk cId="4264118965" sldId="2147483831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3:07.118" v="204"/>
          <pc:sldLayoutMkLst>
            <pc:docMk/>
            <pc:sldMasterMk cId="3742264234" sldId="2147483821"/>
            <pc:sldLayoutMk cId="3192874484" sldId="2147483832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3:07.118" v="204"/>
          <pc:sldLayoutMkLst>
            <pc:docMk/>
            <pc:sldMasterMk cId="3742264234" sldId="2147483821"/>
            <pc:sldLayoutMk cId="3629335465" sldId="2147483833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3:07.118" v="204"/>
          <pc:sldLayoutMkLst>
            <pc:docMk/>
            <pc:sldMasterMk cId="3742264234" sldId="2147483821"/>
            <pc:sldLayoutMk cId="2104149800" sldId="2147483834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3:07.118" v="204"/>
          <pc:sldLayoutMkLst>
            <pc:docMk/>
            <pc:sldMasterMk cId="3742264234" sldId="2147483821"/>
            <pc:sldLayoutMk cId="3696049119" sldId="2147483835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3:07.118" v="204"/>
          <pc:sldLayoutMkLst>
            <pc:docMk/>
            <pc:sldMasterMk cId="3742264234" sldId="2147483821"/>
            <pc:sldLayoutMk cId="2788857969" sldId="2147483836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3:07.118" v="204"/>
          <pc:sldLayoutMkLst>
            <pc:docMk/>
            <pc:sldMasterMk cId="3742264234" sldId="2147483821"/>
            <pc:sldLayoutMk cId="3266814140" sldId="2147483837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3:07.118" v="204"/>
          <pc:sldLayoutMkLst>
            <pc:docMk/>
            <pc:sldMasterMk cId="3742264234" sldId="2147483821"/>
            <pc:sldLayoutMk cId="1699950402" sldId="2147483838"/>
          </pc:sldLayoutMkLst>
        </pc:sldLayoutChg>
      </pc:sldMasterChg>
      <pc:sldMasterChg chg="add del addSldLayout delSldLayout modSldLayout">
        <pc:chgData name="Štolbová Kateřina" userId="S::kstolbova@zscehnice.cz::52f28309-f02d-41cb-b2d1-d40206b94c6d" providerId="AD" clId="Web-{D0CFA59A-C2AD-1566-35E6-3EF314C77332}" dt="2021-09-23T18:04:04.918" v="208"/>
        <pc:sldMasterMkLst>
          <pc:docMk/>
          <pc:sldMasterMk cId="1129608006" sldId="2147483839"/>
        </pc:sldMasterMkLst>
        <pc:sldLayoutChg chg="add del mod replId">
          <pc:chgData name="Štolbová Kateřina" userId="S::kstolbova@zscehnice.cz::52f28309-f02d-41cb-b2d1-d40206b94c6d" providerId="AD" clId="Web-{D0CFA59A-C2AD-1566-35E6-3EF314C77332}" dt="2021-09-23T18:04:04.918" v="208"/>
          <pc:sldLayoutMkLst>
            <pc:docMk/>
            <pc:sldMasterMk cId="1129608006" sldId="2147483839"/>
            <pc:sldLayoutMk cId="356728870" sldId="2147483840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4:04.918" v="208"/>
          <pc:sldLayoutMkLst>
            <pc:docMk/>
            <pc:sldMasterMk cId="1129608006" sldId="2147483839"/>
            <pc:sldLayoutMk cId="1872068181" sldId="2147483841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4:04.918" v="208"/>
          <pc:sldLayoutMkLst>
            <pc:docMk/>
            <pc:sldMasterMk cId="1129608006" sldId="2147483839"/>
            <pc:sldLayoutMk cId="611874416" sldId="2147483842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4:04.918" v="208"/>
          <pc:sldLayoutMkLst>
            <pc:docMk/>
            <pc:sldMasterMk cId="1129608006" sldId="2147483839"/>
            <pc:sldLayoutMk cId="2436785402" sldId="2147483843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4:04.918" v="208"/>
          <pc:sldLayoutMkLst>
            <pc:docMk/>
            <pc:sldMasterMk cId="1129608006" sldId="2147483839"/>
            <pc:sldLayoutMk cId="312441584" sldId="2147483844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4:04.918" v="208"/>
          <pc:sldLayoutMkLst>
            <pc:docMk/>
            <pc:sldMasterMk cId="1129608006" sldId="2147483839"/>
            <pc:sldLayoutMk cId="3754833386" sldId="2147483845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4:04.918" v="208"/>
          <pc:sldLayoutMkLst>
            <pc:docMk/>
            <pc:sldMasterMk cId="1129608006" sldId="2147483839"/>
            <pc:sldLayoutMk cId="1838950456" sldId="2147483846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4:04.918" v="208"/>
          <pc:sldLayoutMkLst>
            <pc:docMk/>
            <pc:sldMasterMk cId="1129608006" sldId="2147483839"/>
            <pc:sldLayoutMk cId="1983970182" sldId="2147483847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4:04.918" v="208"/>
          <pc:sldLayoutMkLst>
            <pc:docMk/>
            <pc:sldMasterMk cId="1129608006" sldId="2147483839"/>
            <pc:sldLayoutMk cId="4044539394" sldId="2147483848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4:04.918" v="208"/>
          <pc:sldLayoutMkLst>
            <pc:docMk/>
            <pc:sldMasterMk cId="1129608006" sldId="2147483839"/>
            <pc:sldLayoutMk cId="1163366111" sldId="2147483849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4:04.918" v="208"/>
          <pc:sldLayoutMkLst>
            <pc:docMk/>
            <pc:sldMasterMk cId="1129608006" sldId="2147483839"/>
            <pc:sldLayoutMk cId="3734589952" sldId="2147483850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4:04.918" v="208"/>
          <pc:sldLayoutMkLst>
            <pc:docMk/>
            <pc:sldMasterMk cId="1129608006" sldId="2147483839"/>
            <pc:sldLayoutMk cId="3652501464" sldId="2147483851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4:04.918" v="208"/>
          <pc:sldLayoutMkLst>
            <pc:docMk/>
            <pc:sldMasterMk cId="1129608006" sldId="2147483839"/>
            <pc:sldLayoutMk cId="946715502" sldId="2147483852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4:04.918" v="208"/>
          <pc:sldLayoutMkLst>
            <pc:docMk/>
            <pc:sldMasterMk cId="1129608006" sldId="2147483839"/>
            <pc:sldLayoutMk cId="3963687033" sldId="2147483853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4:04.918" v="208"/>
          <pc:sldLayoutMkLst>
            <pc:docMk/>
            <pc:sldMasterMk cId="1129608006" sldId="2147483839"/>
            <pc:sldLayoutMk cId="2354662427" sldId="2147483854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4:04.918" v="208"/>
          <pc:sldLayoutMkLst>
            <pc:docMk/>
            <pc:sldMasterMk cId="1129608006" sldId="2147483839"/>
            <pc:sldLayoutMk cId="2707892960" sldId="2147483855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4:04.918" v="208"/>
          <pc:sldLayoutMkLst>
            <pc:docMk/>
            <pc:sldMasterMk cId="1129608006" sldId="2147483839"/>
            <pc:sldLayoutMk cId="2220932036" sldId="2147483856"/>
          </pc:sldLayoutMkLst>
        </pc:sldLayoutChg>
      </pc:sldMasterChg>
      <pc:sldMasterChg chg="add del addSldLayout delSldLayout modSldLayout">
        <pc:chgData name="Štolbová Kateřina" userId="S::kstolbova@zscehnice.cz::52f28309-f02d-41cb-b2d1-d40206b94c6d" providerId="AD" clId="Web-{D0CFA59A-C2AD-1566-35E6-3EF314C77332}" dt="2021-09-23T18:04:54.999" v="215"/>
        <pc:sldMasterMkLst>
          <pc:docMk/>
          <pc:sldMasterMk cId="2962071740" sldId="2147483857"/>
        </pc:sldMasterMkLst>
        <pc:sldLayoutChg chg="add del mod replId">
          <pc:chgData name="Štolbová Kateřina" userId="S::kstolbova@zscehnice.cz::52f28309-f02d-41cb-b2d1-d40206b94c6d" providerId="AD" clId="Web-{D0CFA59A-C2AD-1566-35E6-3EF314C77332}" dt="2021-09-23T18:04:54.999" v="215"/>
          <pc:sldLayoutMkLst>
            <pc:docMk/>
            <pc:sldMasterMk cId="2962071740" sldId="2147483857"/>
            <pc:sldLayoutMk cId="4125971819" sldId="2147483858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4:54.999" v="215"/>
          <pc:sldLayoutMkLst>
            <pc:docMk/>
            <pc:sldMasterMk cId="2962071740" sldId="2147483857"/>
            <pc:sldLayoutMk cId="472416241" sldId="2147483859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4:54.999" v="215"/>
          <pc:sldLayoutMkLst>
            <pc:docMk/>
            <pc:sldMasterMk cId="2962071740" sldId="2147483857"/>
            <pc:sldLayoutMk cId="347740043" sldId="2147483860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4:54.999" v="215"/>
          <pc:sldLayoutMkLst>
            <pc:docMk/>
            <pc:sldMasterMk cId="2962071740" sldId="2147483857"/>
            <pc:sldLayoutMk cId="4245950708" sldId="2147483861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4:54.999" v="215"/>
          <pc:sldLayoutMkLst>
            <pc:docMk/>
            <pc:sldMasterMk cId="2962071740" sldId="2147483857"/>
            <pc:sldLayoutMk cId="3873814919" sldId="2147483862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4:54.999" v="215"/>
          <pc:sldLayoutMkLst>
            <pc:docMk/>
            <pc:sldMasterMk cId="2962071740" sldId="2147483857"/>
            <pc:sldLayoutMk cId="3911955" sldId="2147483863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4:54.999" v="215"/>
          <pc:sldLayoutMkLst>
            <pc:docMk/>
            <pc:sldMasterMk cId="2962071740" sldId="2147483857"/>
            <pc:sldLayoutMk cId="1127606644" sldId="2147483864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4:54.999" v="215"/>
          <pc:sldLayoutMkLst>
            <pc:docMk/>
            <pc:sldMasterMk cId="2962071740" sldId="2147483857"/>
            <pc:sldLayoutMk cId="2829090715" sldId="2147483865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4:54.999" v="215"/>
          <pc:sldLayoutMkLst>
            <pc:docMk/>
            <pc:sldMasterMk cId="2962071740" sldId="2147483857"/>
            <pc:sldLayoutMk cId="3043512951" sldId="2147483866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4:54.999" v="215"/>
          <pc:sldLayoutMkLst>
            <pc:docMk/>
            <pc:sldMasterMk cId="2962071740" sldId="2147483857"/>
            <pc:sldLayoutMk cId="1042175966" sldId="2147483867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4:54.999" v="215"/>
          <pc:sldLayoutMkLst>
            <pc:docMk/>
            <pc:sldMasterMk cId="2962071740" sldId="2147483857"/>
            <pc:sldLayoutMk cId="927733839" sldId="2147483868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4:54.999" v="215"/>
          <pc:sldLayoutMkLst>
            <pc:docMk/>
            <pc:sldMasterMk cId="2962071740" sldId="2147483857"/>
            <pc:sldLayoutMk cId="1017132980" sldId="2147483869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4:54.999" v="215"/>
          <pc:sldLayoutMkLst>
            <pc:docMk/>
            <pc:sldMasterMk cId="2962071740" sldId="2147483857"/>
            <pc:sldLayoutMk cId="3496928211" sldId="2147483870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4:54.999" v="215"/>
          <pc:sldLayoutMkLst>
            <pc:docMk/>
            <pc:sldMasterMk cId="2962071740" sldId="2147483857"/>
            <pc:sldLayoutMk cId="1582206714" sldId="2147483871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4:54.999" v="215"/>
          <pc:sldLayoutMkLst>
            <pc:docMk/>
            <pc:sldMasterMk cId="2962071740" sldId="2147483857"/>
            <pc:sldLayoutMk cId="34688198" sldId="2147483872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4:54.999" v="215"/>
          <pc:sldLayoutMkLst>
            <pc:docMk/>
            <pc:sldMasterMk cId="2962071740" sldId="2147483857"/>
            <pc:sldLayoutMk cId="1283332879" sldId="2147483873"/>
          </pc:sldLayoutMkLst>
        </pc:sldLayoutChg>
        <pc:sldLayoutChg chg="add del mod replId">
          <pc:chgData name="Štolbová Kateřina" userId="S::kstolbova@zscehnice.cz::52f28309-f02d-41cb-b2d1-d40206b94c6d" providerId="AD" clId="Web-{D0CFA59A-C2AD-1566-35E6-3EF314C77332}" dt="2021-09-23T18:04:54.999" v="215"/>
          <pc:sldLayoutMkLst>
            <pc:docMk/>
            <pc:sldMasterMk cId="2962071740" sldId="2147483857"/>
            <pc:sldLayoutMk cId="1733698139" sldId="2147483874"/>
          </pc:sldLayoutMkLst>
        </pc:sldLayoutChg>
      </pc:sldMasterChg>
      <pc:sldMasterChg chg="add addSldLayout modSldLayout">
        <pc:chgData name="Štolbová Kateřina" userId="S::kstolbova@zscehnice.cz::52f28309-f02d-41cb-b2d1-d40206b94c6d" providerId="AD" clId="Web-{D0CFA59A-C2AD-1566-35E6-3EF314C77332}" dt="2021-09-23T18:04:54.999" v="215"/>
        <pc:sldMasterMkLst>
          <pc:docMk/>
          <pc:sldMasterMk cId="4004910218" sldId="2147483875"/>
        </pc:sldMasterMkLst>
        <pc:sldLayoutChg chg="add mod replId">
          <pc:chgData name="Štolbová Kateřina" userId="S::kstolbova@zscehnice.cz::52f28309-f02d-41cb-b2d1-d40206b94c6d" providerId="AD" clId="Web-{D0CFA59A-C2AD-1566-35E6-3EF314C77332}" dt="2021-09-23T18:04:54.999" v="215"/>
          <pc:sldLayoutMkLst>
            <pc:docMk/>
            <pc:sldMasterMk cId="4004910218" sldId="2147483875"/>
            <pc:sldLayoutMk cId="3297674157" sldId="2147483876"/>
          </pc:sldLayoutMkLst>
        </pc:sldLayoutChg>
        <pc:sldLayoutChg chg="add mod replId">
          <pc:chgData name="Štolbová Kateřina" userId="S::kstolbova@zscehnice.cz::52f28309-f02d-41cb-b2d1-d40206b94c6d" providerId="AD" clId="Web-{D0CFA59A-C2AD-1566-35E6-3EF314C77332}" dt="2021-09-23T18:04:54.999" v="215"/>
          <pc:sldLayoutMkLst>
            <pc:docMk/>
            <pc:sldMasterMk cId="4004910218" sldId="2147483875"/>
            <pc:sldLayoutMk cId="376724994" sldId="2147483877"/>
          </pc:sldLayoutMkLst>
        </pc:sldLayoutChg>
        <pc:sldLayoutChg chg="add mod replId">
          <pc:chgData name="Štolbová Kateřina" userId="S::kstolbova@zscehnice.cz::52f28309-f02d-41cb-b2d1-d40206b94c6d" providerId="AD" clId="Web-{D0CFA59A-C2AD-1566-35E6-3EF314C77332}" dt="2021-09-23T18:04:54.999" v="215"/>
          <pc:sldLayoutMkLst>
            <pc:docMk/>
            <pc:sldMasterMk cId="4004910218" sldId="2147483875"/>
            <pc:sldLayoutMk cId="4066664923" sldId="2147483878"/>
          </pc:sldLayoutMkLst>
        </pc:sldLayoutChg>
        <pc:sldLayoutChg chg="add mod replId">
          <pc:chgData name="Štolbová Kateřina" userId="S::kstolbova@zscehnice.cz::52f28309-f02d-41cb-b2d1-d40206b94c6d" providerId="AD" clId="Web-{D0CFA59A-C2AD-1566-35E6-3EF314C77332}" dt="2021-09-23T18:04:54.999" v="215"/>
          <pc:sldLayoutMkLst>
            <pc:docMk/>
            <pc:sldMasterMk cId="4004910218" sldId="2147483875"/>
            <pc:sldLayoutMk cId="4057547770" sldId="2147483879"/>
          </pc:sldLayoutMkLst>
        </pc:sldLayoutChg>
        <pc:sldLayoutChg chg="add mod replId">
          <pc:chgData name="Štolbová Kateřina" userId="S::kstolbova@zscehnice.cz::52f28309-f02d-41cb-b2d1-d40206b94c6d" providerId="AD" clId="Web-{D0CFA59A-C2AD-1566-35E6-3EF314C77332}" dt="2021-09-23T18:04:54.999" v="215"/>
          <pc:sldLayoutMkLst>
            <pc:docMk/>
            <pc:sldMasterMk cId="4004910218" sldId="2147483875"/>
            <pc:sldLayoutMk cId="1416155353" sldId="2147483880"/>
          </pc:sldLayoutMkLst>
        </pc:sldLayoutChg>
        <pc:sldLayoutChg chg="add mod replId">
          <pc:chgData name="Štolbová Kateřina" userId="S::kstolbova@zscehnice.cz::52f28309-f02d-41cb-b2d1-d40206b94c6d" providerId="AD" clId="Web-{D0CFA59A-C2AD-1566-35E6-3EF314C77332}" dt="2021-09-23T18:04:54.999" v="215"/>
          <pc:sldLayoutMkLst>
            <pc:docMk/>
            <pc:sldMasterMk cId="4004910218" sldId="2147483875"/>
            <pc:sldLayoutMk cId="1622133543" sldId="2147483881"/>
          </pc:sldLayoutMkLst>
        </pc:sldLayoutChg>
        <pc:sldLayoutChg chg="add mod replId">
          <pc:chgData name="Štolbová Kateřina" userId="S::kstolbova@zscehnice.cz::52f28309-f02d-41cb-b2d1-d40206b94c6d" providerId="AD" clId="Web-{D0CFA59A-C2AD-1566-35E6-3EF314C77332}" dt="2021-09-23T18:04:54.999" v="215"/>
          <pc:sldLayoutMkLst>
            <pc:docMk/>
            <pc:sldMasterMk cId="4004910218" sldId="2147483875"/>
            <pc:sldLayoutMk cId="1850219298" sldId="2147483882"/>
          </pc:sldLayoutMkLst>
        </pc:sldLayoutChg>
        <pc:sldLayoutChg chg="add mod replId">
          <pc:chgData name="Štolbová Kateřina" userId="S::kstolbova@zscehnice.cz::52f28309-f02d-41cb-b2d1-d40206b94c6d" providerId="AD" clId="Web-{D0CFA59A-C2AD-1566-35E6-3EF314C77332}" dt="2021-09-23T18:04:54.999" v="215"/>
          <pc:sldLayoutMkLst>
            <pc:docMk/>
            <pc:sldMasterMk cId="4004910218" sldId="2147483875"/>
            <pc:sldLayoutMk cId="635492389" sldId="2147483883"/>
          </pc:sldLayoutMkLst>
        </pc:sldLayoutChg>
        <pc:sldLayoutChg chg="add mod replId">
          <pc:chgData name="Štolbová Kateřina" userId="S::kstolbova@zscehnice.cz::52f28309-f02d-41cb-b2d1-d40206b94c6d" providerId="AD" clId="Web-{D0CFA59A-C2AD-1566-35E6-3EF314C77332}" dt="2021-09-23T18:04:54.999" v="215"/>
          <pc:sldLayoutMkLst>
            <pc:docMk/>
            <pc:sldMasterMk cId="4004910218" sldId="2147483875"/>
            <pc:sldLayoutMk cId="2337001003" sldId="2147483884"/>
          </pc:sldLayoutMkLst>
        </pc:sldLayoutChg>
        <pc:sldLayoutChg chg="add mod replId">
          <pc:chgData name="Štolbová Kateřina" userId="S::kstolbova@zscehnice.cz::52f28309-f02d-41cb-b2d1-d40206b94c6d" providerId="AD" clId="Web-{D0CFA59A-C2AD-1566-35E6-3EF314C77332}" dt="2021-09-23T18:04:54.999" v="215"/>
          <pc:sldLayoutMkLst>
            <pc:docMk/>
            <pc:sldMasterMk cId="4004910218" sldId="2147483875"/>
            <pc:sldLayoutMk cId="2665152551" sldId="2147483885"/>
          </pc:sldLayoutMkLst>
        </pc:sldLayoutChg>
        <pc:sldLayoutChg chg="add mod replId">
          <pc:chgData name="Štolbová Kateřina" userId="S::kstolbova@zscehnice.cz::52f28309-f02d-41cb-b2d1-d40206b94c6d" providerId="AD" clId="Web-{D0CFA59A-C2AD-1566-35E6-3EF314C77332}" dt="2021-09-23T18:04:54.999" v="215"/>
          <pc:sldLayoutMkLst>
            <pc:docMk/>
            <pc:sldMasterMk cId="4004910218" sldId="2147483875"/>
            <pc:sldLayoutMk cId="1597305635" sldId="2147483886"/>
          </pc:sldLayoutMkLst>
        </pc:sldLayoutChg>
      </pc:sldMasterChg>
    </pc:docChg>
  </pc:docChgLst>
  <pc:docChgLst>
    <pc:chgData name="Štolbová Kateřina" userId="S::kstolbova@zscehnice.cz::52f28309-f02d-41cb-b2d1-d40206b94c6d" providerId="AD" clId="Web-{60839708-596B-B892-FA3C-4289EE1D0AA6}"/>
    <pc:docChg chg="addSld modSld">
      <pc:chgData name="Štolbová Kateřina" userId="S::kstolbova@zscehnice.cz::52f28309-f02d-41cb-b2d1-d40206b94c6d" providerId="AD" clId="Web-{60839708-596B-B892-FA3C-4289EE1D0AA6}" dt="2021-09-23T08:08:42.760" v="94" actId="1076"/>
      <pc:docMkLst>
        <pc:docMk/>
      </pc:docMkLst>
      <pc:sldChg chg="delSp modSp mod modClrScheme delDesignElem chgLayout">
        <pc:chgData name="Štolbová Kateřina" userId="S::kstolbova@zscehnice.cz::52f28309-f02d-41cb-b2d1-d40206b94c6d" providerId="AD" clId="Web-{60839708-596B-B892-FA3C-4289EE1D0AA6}" dt="2021-09-23T08:04:35.447" v="41" actId="1076"/>
        <pc:sldMkLst>
          <pc:docMk/>
          <pc:sldMk cId="3897852578" sldId="257"/>
        </pc:sldMkLst>
        <pc:spChg chg="mod ord">
          <ac:chgData name="Štolbová Kateřina" userId="S::kstolbova@zscehnice.cz::52f28309-f02d-41cb-b2d1-d40206b94c6d" providerId="AD" clId="Web-{60839708-596B-B892-FA3C-4289EE1D0AA6}" dt="2021-09-23T08:04:19.789" v="39"/>
          <ac:spMkLst>
            <pc:docMk/>
            <pc:sldMk cId="3897852578" sldId="257"/>
            <ac:spMk id="2" creationId="{6FDA125B-7536-4825-A4E2-77C3B1C5DFE8}"/>
          </ac:spMkLst>
        </pc:spChg>
        <pc:spChg chg="mod">
          <ac:chgData name="Štolbová Kateřina" userId="S::kstolbova@zscehnice.cz::52f28309-f02d-41cb-b2d1-d40206b94c6d" providerId="AD" clId="Web-{60839708-596B-B892-FA3C-4289EE1D0AA6}" dt="2021-09-23T08:04:35.447" v="41" actId="1076"/>
          <ac:spMkLst>
            <pc:docMk/>
            <pc:sldMk cId="3897852578" sldId="257"/>
            <ac:spMk id="5" creationId="{C4DAA515-D2AE-4BDA-AC5D-EFF8A11BC3BF}"/>
          </ac:spMkLst>
        </pc:spChg>
        <pc:spChg chg="del">
          <ac:chgData name="Štolbová Kateřina" userId="S::kstolbova@zscehnice.cz::52f28309-f02d-41cb-b2d1-d40206b94c6d" providerId="AD" clId="Web-{60839708-596B-B892-FA3C-4289EE1D0AA6}" dt="2021-09-23T08:04:19.789" v="39"/>
          <ac:spMkLst>
            <pc:docMk/>
            <pc:sldMk cId="3897852578" sldId="257"/>
            <ac:spMk id="7" creationId="{A4FB2F27-3F7D-440E-A905-86607A926A29}"/>
          </ac:spMkLst>
        </pc:spChg>
        <pc:spChg chg="del">
          <ac:chgData name="Štolbová Kateřina" userId="S::kstolbova@zscehnice.cz::52f28309-f02d-41cb-b2d1-d40206b94c6d" providerId="AD" clId="Web-{60839708-596B-B892-FA3C-4289EE1D0AA6}" dt="2021-09-23T08:04:19.789" v="39"/>
          <ac:spMkLst>
            <pc:docMk/>
            <pc:sldMk cId="3897852578" sldId="257"/>
            <ac:spMk id="8" creationId="{AF678C14-A033-4139-BCA9-8382B039648B}"/>
          </ac:spMkLst>
        </pc:spChg>
        <pc:spChg chg="del mod ord">
          <ac:chgData name="Štolbová Kateřina" userId="S::kstolbova@zscehnice.cz::52f28309-f02d-41cb-b2d1-d40206b94c6d" providerId="AD" clId="Web-{60839708-596B-B892-FA3C-4289EE1D0AA6}" dt="2021-09-23T08:04:19.789" v="39"/>
          <ac:spMkLst>
            <pc:docMk/>
            <pc:sldMk cId="3897852578" sldId="257"/>
            <ac:spMk id="9" creationId="{62307802-0A39-4340-9862-F40BAE58E466}"/>
          </ac:spMkLst>
        </pc:spChg>
        <pc:grpChg chg="del">
          <ac:chgData name="Štolbová Kateřina" userId="S::kstolbova@zscehnice.cz::52f28309-f02d-41cb-b2d1-d40206b94c6d" providerId="AD" clId="Web-{60839708-596B-B892-FA3C-4289EE1D0AA6}" dt="2021-09-23T08:04:19.789" v="39"/>
          <ac:grpSpMkLst>
            <pc:docMk/>
            <pc:sldMk cId="3897852578" sldId="257"/>
            <ac:grpSpMk id="11" creationId="{14763DA8-CE3A-4B30-B2F5-0D128777F742}"/>
          </ac:grpSpMkLst>
        </pc:grpChg>
        <pc:picChg chg="mod">
          <ac:chgData name="Štolbová Kateřina" userId="S::kstolbova@zscehnice.cz::52f28309-f02d-41cb-b2d1-d40206b94c6d" providerId="AD" clId="Web-{60839708-596B-B892-FA3C-4289EE1D0AA6}" dt="2021-09-23T08:04:23.337" v="40" actId="1076"/>
          <ac:picMkLst>
            <pc:docMk/>
            <pc:sldMk cId="3897852578" sldId="257"/>
            <ac:picMk id="4" creationId="{A261FCD7-19F9-4671-93BC-74A88A7B198F}"/>
          </ac:picMkLst>
        </pc:picChg>
      </pc:sldChg>
      <pc:sldChg chg="modSp">
        <pc:chgData name="Štolbová Kateřina" userId="S::kstolbova@zscehnice.cz::52f28309-f02d-41cb-b2d1-d40206b94c6d" providerId="AD" clId="Web-{60839708-596B-B892-FA3C-4289EE1D0AA6}" dt="2021-09-23T08:00:35.947" v="22" actId="20577"/>
        <pc:sldMkLst>
          <pc:docMk/>
          <pc:sldMk cId="229426136" sldId="259"/>
        </pc:sldMkLst>
        <pc:spChg chg="mod">
          <ac:chgData name="Štolbová Kateřina" userId="S::kstolbova@zscehnice.cz::52f28309-f02d-41cb-b2d1-d40206b94c6d" providerId="AD" clId="Web-{60839708-596B-B892-FA3C-4289EE1D0AA6}" dt="2021-09-23T08:00:35.947" v="22" actId="20577"/>
          <ac:spMkLst>
            <pc:docMk/>
            <pc:sldMk cId="229426136" sldId="259"/>
            <ac:spMk id="19" creationId="{C0CBA7B2-BBEB-4A61-8A3A-21FEF7C5FABC}"/>
          </ac:spMkLst>
        </pc:spChg>
      </pc:sldChg>
      <pc:sldChg chg="addSp delSp modSp new mod setBg modClrScheme delDesignElem chgLayout">
        <pc:chgData name="Štolbová Kateřina" userId="S::kstolbova@zscehnice.cz::52f28309-f02d-41cb-b2d1-d40206b94c6d" providerId="AD" clId="Web-{60839708-596B-B892-FA3C-4289EE1D0AA6}" dt="2021-09-23T08:08:42.760" v="94" actId="1076"/>
        <pc:sldMkLst>
          <pc:docMk/>
          <pc:sldMk cId="1363829554" sldId="260"/>
        </pc:sldMkLst>
        <pc:spChg chg="del mod ord">
          <ac:chgData name="Štolbová Kateřina" userId="S::kstolbova@zscehnice.cz::52f28309-f02d-41cb-b2d1-d40206b94c6d" providerId="AD" clId="Web-{60839708-596B-B892-FA3C-4289EE1D0AA6}" dt="2021-09-23T08:08:10.086" v="89"/>
          <ac:spMkLst>
            <pc:docMk/>
            <pc:sldMk cId="1363829554" sldId="260"/>
            <ac:spMk id="2" creationId="{9C499189-F98C-4062-8669-D39BDC208BF8}"/>
          </ac:spMkLst>
        </pc:spChg>
        <pc:spChg chg="mod ord">
          <ac:chgData name="Štolbová Kateřina" userId="S::kstolbova@zscehnice.cz::52f28309-f02d-41cb-b2d1-d40206b94c6d" providerId="AD" clId="Web-{60839708-596B-B892-FA3C-4289EE1D0AA6}" dt="2021-09-23T08:08:42.760" v="94" actId="1076"/>
          <ac:spMkLst>
            <pc:docMk/>
            <pc:sldMk cId="1363829554" sldId="260"/>
            <ac:spMk id="3" creationId="{62C46395-959B-44C1-8589-CE8BEB2C0682}"/>
          </ac:spMkLst>
        </pc:spChg>
        <pc:spChg chg="add mod">
          <ac:chgData name="Štolbová Kateřina" userId="S::kstolbova@zscehnice.cz::52f28309-f02d-41cb-b2d1-d40206b94c6d" providerId="AD" clId="Web-{60839708-596B-B892-FA3C-4289EE1D0AA6}" dt="2021-09-23T08:02:02.109" v="31"/>
          <ac:spMkLst>
            <pc:docMk/>
            <pc:sldMk cId="1363829554" sldId="260"/>
            <ac:spMk id="5" creationId="{5C5998B9-487A-48CF-9646-9E8CA55A6C9D}"/>
          </ac:spMkLst>
        </pc:spChg>
        <pc:spChg chg="add">
          <ac:chgData name="Štolbová Kateřina" userId="S::kstolbova@zscehnice.cz::52f28309-f02d-41cb-b2d1-d40206b94c6d" providerId="AD" clId="Web-{60839708-596B-B892-FA3C-4289EE1D0AA6}" dt="2021-09-23T08:08:21.914" v="91"/>
          <ac:spMkLst>
            <pc:docMk/>
            <pc:sldMk cId="1363829554" sldId="260"/>
            <ac:spMk id="7" creationId="{0BABF38A-8A0D-492E-BD20-6CF4D46B50BD}"/>
          </ac:spMkLst>
        </pc:spChg>
        <pc:spChg chg="add">
          <ac:chgData name="Štolbová Kateřina" userId="S::kstolbova@zscehnice.cz::52f28309-f02d-41cb-b2d1-d40206b94c6d" providerId="AD" clId="Web-{60839708-596B-B892-FA3C-4289EE1D0AA6}" dt="2021-09-23T08:08:21.914" v="91"/>
          <ac:spMkLst>
            <pc:docMk/>
            <pc:sldMk cId="1363829554" sldId="260"/>
            <ac:spMk id="9" creationId="{8651CFA9-6065-4243-AC48-858E359780B1}"/>
          </ac:spMkLst>
        </pc:spChg>
        <pc:spChg chg="add del">
          <ac:chgData name="Štolbová Kateřina" userId="S::kstolbova@zscehnice.cz::52f28309-f02d-41cb-b2d1-d40206b94c6d" providerId="AD" clId="Web-{60839708-596B-B892-FA3C-4289EE1D0AA6}" dt="2021-09-23T08:02:02.109" v="31"/>
          <ac:spMkLst>
            <pc:docMk/>
            <pc:sldMk cId="1363829554" sldId="260"/>
            <ac:spMk id="10" creationId="{8651CFA9-6065-4243-AC48-858E359780B1}"/>
          </ac:spMkLst>
        </pc:spChg>
        <pc:spChg chg="add del">
          <ac:chgData name="Štolbová Kateřina" userId="S::kstolbova@zscehnice.cz::52f28309-f02d-41cb-b2d1-d40206b94c6d" providerId="AD" clId="Web-{60839708-596B-B892-FA3C-4289EE1D0AA6}" dt="2021-09-23T08:08:34.243" v="93"/>
          <ac:spMkLst>
            <pc:docMk/>
            <pc:sldMk cId="1363829554" sldId="260"/>
            <ac:spMk id="11" creationId="{5C85FDC8-7A43-4D88-AA61-4F009451B6BF}"/>
          </ac:spMkLst>
        </pc:spChg>
        <pc:spChg chg="add del">
          <ac:chgData name="Štolbová Kateřina" userId="S::kstolbova@zscehnice.cz::52f28309-f02d-41cb-b2d1-d40206b94c6d" providerId="AD" clId="Web-{60839708-596B-B892-FA3C-4289EE1D0AA6}" dt="2021-09-23T08:02:02.109" v="31"/>
          <ac:spMkLst>
            <pc:docMk/>
            <pc:sldMk cId="1363829554" sldId="260"/>
            <ac:spMk id="12" creationId="{592DB257-3E16-4A3C-9E28-4682828127AD}"/>
          </ac:spMkLst>
        </pc:spChg>
        <pc:spChg chg="add">
          <ac:chgData name="Štolbová Kateřina" userId="S::kstolbova@zscehnice.cz::52f28309-f02d-41cb-b2d1-d40206b94c6d" providerId="AD" clId="Web-{60839708-596B-B892-FA3C-4289EE1D0AA6}" dt="2021-09-23T08:08:21.914" v="91"/>
          <ac:spMkLst>
            <pc:docMk/>
            <pc:sldMk cId="1363829554" sldId="260"/>
            <ac:spMk id="16" creationId="{FBC8BBE5-981E-4B0B-9654-32B5668BFF31}"/>
          </ac:spMkLst>
        </pc:spChg>
        <pc:spChg chg="add del">
          <ac:chgData name="Štolbová Kateřina" userId="S::kstolbova@zscehnice.cz::52f28309-f02d-41cb-b2d1-d40206b94c6d" providerId="AD" clId="Web-{60839708-596B-B892-FA3C-4289EE1D0AA6}" dt="2021-09-23T08:07:53.553" v="88"/>
          <ac:spMkLst>
            <pc:docMk/>
            <pc:sldMk cId="1363829554" sldId="260"/>
            <ac:spMk id="21" creationId="{8651CFA9-6065-4243-AC48-858E359780B1}"/>
          </ac:spMkLst>
        </pc:spChg>
        <pc:spChg chg="add">
          <ac:chgData name="Štolbová Kateřina" userId="S::kstolbova@zscehnice.cz::52f28309-f02d-41cb-b2d1-d40206b94c6d" providerId="AD" clId="Web-{60839708-596B-B892-FA3C-4289EE1D0AA6}" dt="2021-09-23T08:08:21.914" v="91"/>
          <ac:spMkLst>
            <pc:docMk/>
            <pc:sldMk cId="1363829554" sldId="260"/>
            <ac:spMk id="22" creationId="{0DADC141-2CF4-4D22-BFEF-05FB358E4DFD}"/>
          </ac:spMkLst>
        </pc:spChg>
        <pc:spChg chg="add del">
          <ac:chgData name="Štolbová Kateřina" userId="S::kstolbova@zscehnice.cz::52f28309-f02d-41cb-b2d1-d40206b94c6d" providerId="AD" clId="Web-{60839708-596B-B892-FA3C-4289EE1D0AA6}" dt="2021-09-23T08:07:53.553" v="88"/>
          <ac:spMkLst>
            <pc:docMk/>
            <pc:sldMk cId="1363829554" sldId="260"/>
            <ac:spMk id="23" creationId="{FBC8BBE5-981E-4B0B-9654-32B5668BFF31}"/>
          </ac:spMkLst>
        </pc:spChg>
        <pc:spChg chg="add del">
          <ac:chgData name="Štolbová Kateřina" userId="S::kstolbova@zscehnice.cz::52f28309-f02d-41cb-b2d1-d40206b94c6d" providerId="AD" clId="Web-{60839708-596B-B892-FA3C-4289EE1D0AA6}" dt="2021-09-23T08:07:53.553" v="88"/>
          <ac:spMkLst>
            <pc:docMk/>
            <pc:sldMk cId="1363829554" sldId="260"/>
            <ac:spMk id="29" creationId="{0DADC141-2CF4-4D22-BFEF-05FB358E4DFD}"/>
          </ac:spMkLst>
        </pc:spChg>
        <pc:grpChg chg="add del">
          <ac:chgData name="Štolbová Kateřina" userId="S::kstolbova@zscehnice.cz::52f28309-f02d-41cb-b2d1-d40206b94c6d" providerId="AD" clId="Web-{60839708-596B-B892-FA3C-4289EE1D0AA6}" dt="2021-09-23T08:02:02.109" v="31"/>
          <ac:grpSpMkLst>
            <pc:docMk/>
            <pc:sldMk cId="1363829554" sldId="260"/>
            <ac:grpSpMk id="14" creationId="{0974BA0E-B544-45F7-A92D-96789A822039}"/>
          </ac:grpSpMkLst>
        </pc:grpChg>
        <pc:grpChg chg="add">
          <ac:chgData name="Štolbová Kateřina" userId="S::kstolbova@zscehnice.cz::52f28309-f02d-41cb-b2d1-d40206b94c6d" providerId="AD" clId="Web-{60839708-596B-B892-FA3C-4289EE1D0AA6}" dt="2021-09-23T08:08:21.914" v="91"/>
          <ac:grpSpMkLst>
            <pc:docMk/>
            <pc:sldMk cId="1363829554" sldId="260"/>
            <ac:grpSpMk id="18" creationId="{8B308828-4749-4D6D-9CEA-433D2BD27EC0}"/>
          </ac:grpSpMkLst>
        </pc:grpChg>
        <pc:grpChg chg="add del">
          <ac:chgData name="Štolbová Kateřina" userId="S::kstolbova@zscehnice.cz::52f28309-f02d-41cb-b2d1-d40206b94c6d" providerId="AD" clId="Web-{60839708-596B-B892-FA3C-4289EE1D0AA6}" dt="2021-09-23T08:07:53.553" v="88"/>
          <ac:grpSpMkLst>
            <pc:docMk/>
            <pc:sldMk cId="1363829554" sldId="260"/>
            <ac:grpSpMk id="25" creationId="{8B308828-4749-4D6D-9CEA-433D2BD27EC0}"/>
          </ac:grpSpMkLst>
        </pc:grpChg>
        <pc:picChg chg="add mod">
          <ac:chgData name="Štolbová Kateřina" userId="S::kstolbova@zscehnice.cz::52f28309-f02d-41cb-b2d1-d40206b94c6d" providerId="AD" clId="Web-{60839708-596B-B892-FA3C-4289EE1D0AA6}" dt="2021-09-23T08:02:02.109" v="31"/>
          <ac:picMkLst>
            <pc:docMk/>
            <pc:sldMk cId="1363829554" sldId="260"/>
            <ac:picMk id="4" creationId="{5AA547DE-9FCD-4258-8568-79DC0E5C8A88}"/>
          </ac:picMkLst>
        </pc:picChg>
        <pc:picChg chg="add">
          <ac:chgData name="Štolbová Kateřina" userId="S::kstolbova@zscehnice.cz::52f28309-f02d-41cb-b2d1-d40206b94c6d" providerId="AD" clId="Web-{60839708-596B-B892-FA3C-4289EE1D0AA6}" dt="2021-09-23T08:08:21.914" v="91"/>
          <ac:picMkLst>
            <pc:docMk/>
            <pc:sldMk cId="1363829554" sldId="260"/>
            <ac:picMk id="8" creationId="{BC526B7A-4801-4FD1-95C8-03AF22629E87}"/>
          </ac:picMkLst>
        </pc:picChg>
      </pc:sldChg>
    </pc:docChg>
  </pc:docChgLst>
  <pc:docChgLst>
    <pc:chgData name="Štolbová Kateřina" userId="S::kstolbova@zscehnice.cz::52f28309-f02d-41cb-b2d1-d40206b94c6d" providerId="AD" clId="Web-{22956CCD-D3CD-41E6-AACC-A836C696A09D}"/>
    <pc:docChg chg="modSld sldOrd">
      <pc:chgData name="Štolbová Kateřina" userId="S::kstolbova@zscehnice.cz::52f28309-f02d-41cb-b2d1-d40206b94c6d" providerId="AD" clId="Web-{22956CCD-D3CD-41E6-AACC-A836C696A09D}" dt="2021-09-23T16:24:07.137" v="36"/>
      <pc:docMkLst>
        <pc:docMk/>
      </pc:docMkLst>
      <pc:sldChg chg="modSp ord">
        <pc:chgData name="Štolbová Kateřina" userId="S::kstolbova@zscehnice.cz::52f28309-f02d-41cb-b2d1-d40206b94c6d" providerId="AD" clId="Web-{22956CCD-D3CD-41E6-AACC-A836C696A09D}" dt="2021-09-23T16:24:07.137" v="36"/>
        <pc:sldMkLst>
          <pc:docMk/>
          <pc:sldMk cId="229426136" sldId="259"/>
        </pc:sldMkLst>
        <pc:spChg chg="mod">
          <ac:chgData name="Štolbová Kateřina" userId="S::kstolbova@zscehnice.cz::52f28309-f02d-41cb-b2d1-d40206b94c6d" providerId="AD" clId="Web-{22956CCD-D3CD-41E6-AACC-A836C696A09D}" dt="2021-09-23T16:23:52.340" v="34" actId="20577"/>
          <ac:spMkLst>
            <pc:docMk/>
            <pc:sldMk cId="229426136" sldId="259"/>
            <ac:spMk id="19" creationId="{C0CBA7B2-BBEB-4A61-8A3A-21FEF7C5FABC}"/>
          </ac:spMkLst>
        </pc:spChg>
      </pc:sldChg>
      <pc:sldChg chg="ord">
        <pc:chgData name="Štolbová Kateřina" userId="S::kstolbova@zscehnice.cz::52f28309-f02d-41cb-b2d1-d40206b94c6d" providerId="AD" clId="Web-{22956CCD-D3CD-41E6-AACC-A836C696A09D}" dt="2021-09-23T16:24:01.653" v="35"/>
        <pc:sldMkLst>
          <pc:docMk/>
          <pc:sldMk cId="1363829554" sldId="26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674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152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305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24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664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547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155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133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219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492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001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910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k.wikipedia.org/wiki/zlato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-sa/3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www.svatebniasistentka.cz/dodavatel/brilianty-cz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soubor:zlato_2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sa/3.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cs.wikipedia.org/wiki/Zlato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co.m.wikipedia.org/wiki/File:Or_Venezuela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6D44C5-D2F9-4765-B4BF-B0E950C48C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775178" y="565846"/>
            <a:ext cx="4958128" cy="3755144"/>
          </a:xfrm>
        </p:spPr>
        <p:txBody>
          <a:bodyPr anchor="b">
            <a:normAutofit/>
          </a:bodyPr>
          <a:lstStyle/>
          <a:p>
            <a:pPr algn="l"/>
            <a:r>
              <a:rPr lang="cs-CZ" dirty="0">
                <a:solidFill>
                  <a:srgbClr val="FFFFFF"/>
                </a:solidFill>
                <a:latin typeface="Perpetua Titling MT"/>
                <a:cs typeface="Calibri Light"/>
              </a:rPr>
              <a:t>Zlato</a:t>
            </a:r>
            <a:endParaRPr lang="cs-CZ" dirty="0">
              <a:solidFill>
                <a:srgbClr val="FFFFFF"/>
              </a:solidFill>
              <a:latin typeface="Perpetua Titling MT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775178" y="4456143"/>
            <a:ext cx="4958128" cy="1765055"/>
          </a:xfrm>
        </p:spPr>
        <p:txBody>
          <a:bodyPr anchor="t">
            <a:normAutofit/>
          </a:bodyPr>
          <a:lstStyle/>
          <a:p>
            <a:pPr algn="l"/>
            <a:r>
              <a:rPr lang="cs-CZ" sz="2200" dirty="0">
                <a:solidFill>
                  <a:srgbClr val="FFFFFF"/>
                </a:solidFill>
              </a:rPr>
              <a:t>Štolbová Kateřina </a:t>
            </a:r>
          </a:p>
          <a:p>
            <a:pPr algn="l"/>
            <a:r>
              <a:rPr lang="cs-CZ" sz="2200" dirty="0">
                <a:solidFill>
                  <a:srgbClr val="FFFFFF"/>
                </a:solidFill>
              </a:rPr>
              <a:t>9.třída</a:t>
            </a:r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9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DA125B-7536-4825-A4E2-77C3B1C5D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737" y="1384296"/>
            <a:ext cx="460534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Zlato je velmi měkký ale drahý kov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261FCD7-19F9-4671-93BC-74A88A7B19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1132" r="-1" b="9776"/>
          <a:stretch/>
        </p:blipFill>
        <p:spPr>
          <a:xfrm>
            <a:off x="473874" y="2279468"/>
            <a:ext cx="5917401" cy="2299064"/>
          </a:xfrm>
          <a:prstGeom prst="rect">
            <a:avLst/>
          </a:prstGeom>
        </p:spPr>
      </p:pic>
      <p:sp>
        <p:nvSpPr>
          <p:cNvPr id="22" name="Rectangle 11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977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EF36B2BE-65F4-46E3-AFDD-A9AE9E885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DAA515-D2AE-4BDA-AC5D-EFF8A11BC3BF}"/>
              </a:ext>
            </a:extLst>
          </p:cNvPr>
          <p:cNvSpPr txBox="1"/>
          <p:nvPr/>
        </p:nvSpPr>
        <p:spPr>
          <a:xfrm>
            <a:off x="4212473" y="4378477"/>
            <a:ext cx="2178802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en-US" sz="700">
                <a:solidFill>
                  <a:srgbClr val="FFFFFF"/>
                </a:solidFill>
              </a:rPr>
              <a:t> od autora Neznámý autor s licencí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852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38743-0E23-4376-B0AD-0995DB368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r>
              <a:rPr lang="en-US">
                <a:cs typeface="Sabon Next LT"/>
              </a:rPr>
              <a:t>Au</a:t>
            </a:r>
            <a:endParaRPr lang="en-US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C0CBA7B2-BBEB-4A61-8A3A-21FEF7C5F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err="1"/>
              <a:t>Využívá</a:t>
            </a:r>
            <a:r>
              <a:rPr lang="en-US"/>
              <a:t> se </a:t>
            </a:r>
            <a:r>
              <a:rPr lang="en-US" err="1"/>
              <a:t>především</a:t>
            </a:r>
            <a:r>
              <a:rPr lang="en-US"/>
              <a:t> k </a:t>
            </a:r>
            <a:r>
              <a:rPr lang="en-US" err="1"/>
              <a:t>výrobě</a:t>
            </a:r>
            <a:r>
              <a:rPr lang="en-US"/>
              <a:t> </a:t>
            </a:r>
            <a:r>
              <a:rPr lang="en-US" err="1"/>
              <a:t>šperků</a:t>
            </a:r>
            <a:endParaRPr lang="en-US"/>
          </a:p>
          <a:p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B1AAD31-22C5-4DD7-A534-677B596B9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02225" y="643463"/>
            <a:ext cx="5580356" cy="558035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783247-6B9C-4109-BC91-1316A7E07314}"/>
              </a:ext>
            </a:extLst>
          </p:cNvPr>
          <p:cNvSpPr txBox="1"/>
          <p:nvPr/>
        </p:nvSpPr>
        <p:spPr>
          <a:xfrm>
            <a:off x="4824005" y="6023764"/>
            <a:ext cx="2058576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en-US" sz="700">
                <a:solidFill>
                  <a:srgbClr val="FFFFFF"/>
                </a:solidFill>
              </a:rPr>
              <a:t> od autora Neznámý autor s licencí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26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AA547DE-9FCD-4258-8568-79DC0E5C8A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924" r="23500" b="-1"/>
          <a:stretch/>
        </p:blipFill>
        <p:spPr>
          <a:xfrm>
            <a:off x="391903" y="573678"/>
            <a:ext cx="5103206" cy="5710645"/>
          </a:xfrm>
          <a:prstGeom prst="rect">
            <a:avLst/>
          </a:prstGeom>
        </p:spPr>
      </p:pic>
      <p:sp>
        <p:nvSpPr>
          <p:cNvPr id="15" name="!!Line">
            <a:extLst>
              <a:ext uri="{FF2B5EF4-FFF2-40B4-BE49-F238E27FC236}">
                <a16:creationId xmlns:a16="http://schemas.microsoft.com/office/drawing/2014/main" id="{0AF80B57-54E2-4D01-8731-3F38B0C56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8192" y="1417320"/>
            <a:ext cx="9144" cy="4023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46395-959B-44C1-8589-CE8BEB2C068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88182" y="2894529"/>
            <a:ext cx="4887685" cy="32101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K výrobě šperků se používá ve formě slitin se stříbrem(mědí,zinkem),</a:t>
            </a:r>
          </a:p>
          <a:p>
            <a:r>
              <a:rPr lang="en-US" sz="2000"/>
              <a:t>Samotné zlato je příliš měkké,</a:t>
            </a:r>
          </a:p>
          <a:p>
            <a:r>
              <a:rPr lang="en-US" sz="2000"/>
              <a:t>Aby se z něj daly vyrábět šperky</a:t>
            </a:r>
          </a:p>
          <a:p>
            <a:endParaRPr lang="en-US" sz="2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5998B9-487A-48CF-9646-9E8CA55A6C9D}"/>
              </a:ext>
            </a:extLst>
          </p:cNvPr>
          <p:cNvSpPr txBox="1"/>
          <p:nvPr/>
        </p:nvSpPr>
        <p:spPr>
          <a:xfrm>
            <a:off x="3316307" y="6084268"/>
            <a:ext cx="2178802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en-US" sz="700">
                <a:solidFill>
                  <a:srgbClr val="FFFFFF"/>
                </a:solidFill>
              </a:rPr>
              <a:t> od autora Neznámý autor s licencí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829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3">
            <a:extLst>
              <a:ext uri="{FF2B5EF4-FFF2-40B4-BE49-F238E27FC236}">
                <a16:creationId xmlns:a16="http://schemas.microsoft.com/office/drawing/2014/main" id="{DC14B3F1-8CC5-4623-94B0-4445E3775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2DA634-DDD4-4EBC-ACAC-3192C2695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4244" y="365124"/>
            <a:ext cx="4929556" cy="20574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>
                <a:latin typeface="Segoe Script"/>
                <a:cs typeface="Sabon Next LT"/>
              </a:rPr>
              <a:t>V česku jsou zlatonosné žíly převážně ve středních čechách například v Jílové u Prahy</a:t>
            </a:r>
            <a:endParaRPr lang="en-US" sz="2800">
              <a:latin typeface="Segoe Script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95CD18CC-405A-49DC-9440-1FDE56D033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677"/>
          <a:stretch/>
        </p:blipFill>
        <p:spPr>
          <a:xfrm>
            <a:off x="491148" y="343454"/>
            <a:ext cx="4853685" cy="2934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3A5BF20-6B44-40C8-93FE-1483727A91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3652" b="2840"/>
          <a:stretch/>
        </p:blipFill>
        <p:spPr>
          <a:xfrm>
            <a:off x="491148" y="3597883"/>
            <a:ext cx="4853685" cy="2936699"/>
          </a:xfrm>
          <a:prstGeom prst="rect">
            <a:avLst/>
          </a:prstGeom>
        </p:spPr>
      </p:pic>
      <p:cxnSp>
        <p:nvCxnSpPr>
          <p:cNvPr id="19" name="Straight Connector 15">
            <a:extLst>
              <a:ext uri="{FF2B5EF4-FFF2-40B4-BE49-F238E27FC236}">
                <a16:creationId xmlns:a16="http://schemas.microsoft.com/office/drawing/2014/main" id="{B8EC0F70-6AFD-45BE-8F70-52888FC30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3598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0C18D07-D11C-49BD-8F4D-5BF1CF073EF0}"/>
              </a:ext>
            </a:extLst>
          </p:cNvPr>
          <p:cNvSpPr txBox="1"/>
          <p:nvPr/>
        </p:nvSpPr>
        <p:spPr>
          <a:xfrm>
            <a:off x="3166031" y="6334527"/>
            <a:ext cx="2178802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en-US" sz="700">
                <a:solidFill>
                  <a:srgbClr val="FFFFFF"/>
                </a:solidFill>
              </a:rPr>
              <a:t> od autora Neznámý autor s licencí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926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1F2E30-4510-4CA3-AE09-1B4699C6E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Historie</a:t>
            </a:r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2B733-DC45-4BC7-9343-B565E3035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200" cap="all"/>
              <a:t>V minulosti bylo zlato symbolem moci a bohatsví </a:t>
            </a:r>
          </a:p>
        </p:txBody>
      </p:sp>
      <p:pic>
        <p:nvPicPr>
          <p:cNvPr id="4" name="Picture 18">
            <a:extLst>
              <a:ext uri="{FF2B5EF4-FFF2-40B4-BE49-F238E27FC236}">
                <a16:creationId xmlns:a16="http://schemas.microsoft.com/office/drawing/2014/main" id="{4E0F0127-26AE-4338-8A62-F19271E7F2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1" b="478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97B189D-D57C-41B6-8E24-10EF80D88D66}"/>
              </a:ext>
            </a:extLst>
          </p:cNvPr>
          <p:cNvSpPr txBox="1"/>
          <p:nvPr/>
        </p:nvSpPr>
        <p:spPr>
          <a:xfrm>
            <a:off x="10013198" y="6657945"/>
            <a:ext cx="2178802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en-US" sz="700">
                <a:solidFill>
                  <a:srgbClr val="FFFFFF"/>
                </a:solidFill>
              </a:rPr>
              <a:t> od autora Neznámý autor s licencí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83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9F701746-0657-4467-BBD3-24051A715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60980D2-AEA3-4528-8A07-5A45795D52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21" r="1" b="1"/>
          <a:stretch/>
        </p:blipFill>
        <p:spPr>
          <a:xfrm>
            <a:off x="4559968" y="10"/>
            <a:ext cx="7632032" cy="6857990"/>
          </a:xfrm>
          <a:prstGeom prst="rect">
            <a:avLst/>
          </a:prstGeom>
        </p:spPr>
      </p:pic>
      <p:sp useBgFill="1">
        <p:nvSpPr>
          <p:cNvPr id="7" name="Freeform: Shape 10">
            <a:extLst>
              <a:ext uri="{FF2B5EF4-FFF2-40B4-BE49-F238E27FC236}">
                <a16:creationId xmlns:a16="http://schemas.microsoft.com/office/drawing/2014/main" id="{117BEB00-3E3D-4F08-AF56-DB0D22FB5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rot="10800000">
            <a:off x="1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F3BC3-B5D6-4C4E-84CA-5EDFE705E4AB}"/>
              </a:ext>
            </a:extLst>
          </p:cNvPr>
          <p:cNvSpPr txBox="1"/>
          <p:nvPr/>
        </p:nvSpPr>
        <p:spPr>
          <a:xfrm>
            <a:off x="463127" y="848265"/>
            <a:ext cx="3711124" cy="275212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>
                    <a:alpha val="60000"/>
                  </a:srgbClr>
                </a:solidFill>
                <a:latin typeface="Arial Black"/>
              </a:rPr>
              <a:t>Kde</a:t>
            </a:r>
            <a:r>
              <a:rPr lang="en-US" sz="3200" dirty="0">
                <a:solidFill>
                  <a:srgbClr val="002060">
                    <a:alpha val="60000"/>
                  </a:srgbClr>
                </a:solidFill>
                <a:latin typeface="Arial Black"/>
              </a:rPr>
              <a:t> </a:t>
            </a:r>
            <a:r>
              <a:rPr lang="en-US" sz="3200" dirty="0" err="1">
                <a:solidFill>
                  <a:srgbClr val="002060">
                    <a:alpha val="60000"/>
                  </a:srgbClr>
                </a:solidFill>
                <a:latin typeface="Arial Black"/>
              </a:rPr>
              <a:t>bychom</a:t>
            </a:r>
            <a:r>
              <a:rPr lang="en-US" sz="3200" dirty="0">
                <a:solidFill>
                  <a:srgbClr val="002060">
                    <a:alpha val="60000"/>
                  </a:srgbClr>
                </a:solidFill>
                <a:latin typeface="Arial Black"/>
              </a:rPr>
              <a:t> v </a:t>
            </a:r>
            <a:r>
              <a:rPr lang="en-US" sz="3200" dirty="0" err="1">
                <a:solidFill>
                  <a:srgbClr val="002060">
                    <a:alpha val="60000"/>
                  </a:srgbClr>
                </a:solidFill>
                <a:latin typeface="Arial Black"/>
              </a:rPr>
              <a:t>dnešní</a:t>
            </a:r>
            <a:r>
              <a:rPr lang="en-US" sz="3200" dirty="0">
                <a:solidFill>
                  <a:srgbClr val="002060">
                    <a:alpha val="60000"/>
                  </a:srgbClr>
                </a:solidFill>
                <a:latin typeface="Arial Black"/>
              </a:rPr>
              <a:t> </a:t>
            </a:r>
            <a:r>
              <a:rPr lang="en-US" sz="3200" dirty="0" err="1">
                <a:solidFill>
                  <a:srgbClr val="002060">
                    <a:alpha val="60000"/>
                  </a:srgbClr>
                </a:solidFill>
                <a:latin typeface="Arial Black"/>
              </a:rPr>
              <a:t>době</a:t>
            </a:r>
            <a:r>
              <a:rPr lang="en-US" sz="3200" dirty="0">
                <a:solidFill>
                  <a:srgbClr val="002060">
                    <a:alpha val="60000"/>
                  </a:srgbClr>
                </a:solidFill>
                <a:latin typeface="Arial Black"/>
              </a:rPr>
              <a:t> </a:t>
            </a:r>
            <a:r>
              <a:rPr lang="en-US" sz="3200" dirty="0" err="1">
                <a:solidFill>
                  <a:srgbClr val="002060">
                    <a:alpha val="60000"/>
                  </a:srgbClr>
                </a:solidFill>
                <a:latin typeface="Arial Black"/>
              </a:rPr>
              <a:t>hledali</a:t>
            </a:r>
            <a:r>
              <a:rPr lang="en-US" sz="3200" dirty="0">
                <a:solidFill>
                  <a:srgbClr val="002060">
                    <a:alpha val="60000"/>
                  </a:srgbClr>
                </a:solidFill>
                <a:latin typeface="Arial Black"/>
              </a:rPr>
              <a:t> </a:t>
            </a:r>
            <a:r>
              <a:rPr lang="en-US" sz="3200" dirty="0" err="1">
                <a:solidFill>
                  <a:srgbClr val="002060">
                    <a:alpha val="60000"/>
                  </a:srgbClr>
                </a:solidFill>
                <a:latin typeface="Arial Black"/>
              </a:rPr>
              <a:t>největší</a:t>
            </a:r>
            <a:r>
              <a:rPr lang="en-US" sz="3200" dirty="0">
                <a:solidFill>
                  <a:srgbClr val="002060">
                    <a:alpha val="60000"/>
                  </a:srgbClr>
                </a:solidFill>
                <a:latin typeface="Arial Black"/>
              </a:rPr>
              <a:t> </a:t>
            </a:r>
            <a:r>
              <a:rPr lang="en-US" sz="3200" dirty="0" err="1">
                <a:solidFill>
                  <a:srgbClr val="002060">
                    <a:alpha val="60000"/>
                  </a:srgbClr>
                </a:solidFill>
                <a:latin typeface="Arial Black"/>
              </a:rPr>
              <a:t>naleziště</a:t>
            </a:r>
            <a:r>
              <a:rPr lang="en-US" sz="3200" dirty="0">
                <a:solidFill>
                  <a:srgbClr val="002060">
                    <a:alpha val="60000"/>
                  </a:srgbClr>
                </a:solidFill>
                <a:latin typeface="Arial Black"/>
              </a:rPr>
              <a:t> ?</a:t>
            </a:r>
            <a:endParaRPr lang="en-US" sz="3200">
              <a:solidFill>
                <a:srgbClr val="002060">
                  <a:alpha val="60000"/>
                </a:srgbClr>
              </a:solidFill>
              <a:latin typeface="Arial Black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3DCA6E-F593-4B1E-A370-3FAC46BAA7C9}"/>
              </a:ext>
            </a:extLst>
          </p:cNvPr>
          <p:cNvSpPr txBox="1"/>
          <p:nvPr/>
        </p:nvSpPr>
        <p:spPr>
          <a:xfrm>
            <a:off x="899124" y="594557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V </a:t>
            </a:r>
            <a:r>
              <a:rPr lang="en-US" dirty="0" err="1"/>
              <a:t>Jihoafrické</a:t>
            </a:r>
            <a:r>
              <a:rPr lang="en-US" dirty="0"/>
              <a:t> </a:t>
            </a:r>
            <a:r>
              <a:rPr lang="en-US" dirty="0" err="1"/>
              <a:t>Republice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3871924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Zlato</vt:lpstr>
      <vt:lpstr>Zlato je velmi měkký ale drahý kov</vt:lpstr>
      <vt:lpstr>Au</vt:lpstr>
      <vt:lpstr>PowerPoint Presentation</vt:lpstr>
      <vt:lpstr>V česku jsou zlatonosné žíly převážně ve středních čechách například v Jílové u Prahy</vt:lpstr>
      <vt:lpstr>Historie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183</cp:revision>
  <dcterms:created xsi:type="dcterms:W3CDTF">2021-09-16T07:44:20Z</dcterms:created>
  <dcterms:modified xsi:type="dcterms:W3CDTF">2021-09-23T18:07:23Z</dcterms:modified>
</cp:coreProperties>
</file>