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4A3FE3-DA33-4C52-B8F2-53BDDE0E9309}" v="395" dt="2021-09-16T08:08:43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dl Jan" userId="S::jreindl@zscehnice.cz::de0f5b22-ba90-4a6e-83a0-cd987db5647a" providerId="AD" clId="Web-{A14A3FE3-DA33-4C52-B8F2-53BDDE0E9309}"/>
    <pc:docChg chg="addSld modSld addMainMaster delMainMaster">
      <pc:chgData name="Reindl Jan" userId="S::jreindl@zscehnice.cz::de0f5b22-ba90-4a6e-83a0-cd987db5647a" providerId="AD" clId="Web-{A14A3FE3-DA33-4C52-B8F2-53BDDE0E9309}" dt="2021-09-16T08:08:42.680" v="203" actId="20577"/>
      <pc:docMkLst>
        <pc:docMk/>
      </pc:docMkLst>
      <pc:sldChg chg="addSp modSp mod setBg modClrScheme chgLayout">
        <pc:chgData name="Reindl Jan" userId="S::jreindl@zscehnice.cz::de0f5b22-ba90-4a6e-83a0-cd987db5647a" providerId="AD" clId="Web-{A14A3FE3-DA33-4C52-B8F2-53BDDE0E9309}" dt="2021-09-16T07:46:01.526" v="7"/>
        <pc:sldMkLst>
          <pc:docMk/>
          <pc:sldMk cId="3799523001" sldId="256"/>
        </pc:sldMkLst>
        <pc:spChg chg="mod">
          <ac:chgData name="Reindl Jan" userId="S::jreindl@zscehnice.cz::de0f5b22-ba90-4a6e-83a0-cd987db5647a" providerId="AD" clId="Web-{A14A3FE3-DA33-4C52-B8F2-53BDDE0E9309}" dt="2021-09-16T07:46:01.526" v="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Reindl Jan" userId="S::jreindl@zscehnice.cz::de0f5b22-ba90-4a6e-83a0-cd987db5647a" providerId="AD" clId="Web-{A14A3FE3-DA33-4C52-B8F2-53BDDE0E9309}" dt="2021-09-16T07:46:01.526" v="7"/>
          <ac:spMkLst>
            <pc:docMk/>
            <pc:sldMk cId="3799523001" sldId="256"/>
            <ac:spMk id="3" creationId="{00000000-0000-0000-0000-000000000000}"/>
          </ac:spMkLst>
        </pc:spChg>
        <pc:spChg chg="add">
          <ac:chgData name="Reindl Jan" userId="S::jreindl@zscehnice.cz::de0f5b22-ba90-4a6e-83a0-cd987db5647a" providerId="AD" clId="Web-{A14A3FE3-DA33-4C52-B8F2-53BDDE0E9309}" dt="2021-09-16T07:46:01.526" v="7"/>
          <ac:spMkLst>
            <pc:docMk/>
            <pc:sldMk cId="3799523001" sldId="256"/>
            <ac:spMk id="9" creationId="{D6A5485D-4AF6-47BA-8BB1-44D0639B9FA6}"/>
          </ac:spMkLst>
        </pc:spChg>
        <pc:spChg chg="add">
          <ac:chgData name="Reindl Jan" userId="S::jreindl@zscehnice.cz::de0f5b22-ba90-4a6e-83a0-cd987db5647a" providerId="AD" clId="Web-{A14A3FE3-DA33-4C52-B8F2-53BDDE0E9309}" dt="2021-09-16T07:46:01.526" v="7"/>
          <ac:spMkLst>
            <pc:docMk/>
            <pc:sldMk cId="3799523001" sldId="256"/>
            <ac:spMk id="11" creationId="{E9B141D4-C8D6-48AA-95E4-9D7277D2A93D}"/>
          </ac:spMkLst>
        </pc:spChg>
        <pc:picChg chg="add">
          <ac:chgData name="Reindl Jan" userId="S::jreindl@zscehnice.cz::de0f5b22-ba90-4a6e-83a0-cd987db5647a" providerId="AD" clId="Web-{A14A3FE3-DA33-4C52-B8F2-53BDDE0E9309}" dt="2021-09-16T07:46:01.526" v="7"/>
          <ac:picMkLst>
            <pc:docMk/>
            <pc:sldMk cId="3799523001" sldId="256"/>
            <ac:picMk id="4" creationId="{38D5CA3A-A9E4-431C-821E-5039D39F483D}"/>
          </ac:picMkLst>
        </pc:picChg>
      </pc:sldChg>
      <pc:sldChg chg="addSp delSp modSp new mod setBg addAnim setClrOvrMap">
        <pc:chgData name="Reindl Jan" userId="S::jreindl@zscehnice.cz::de0f5b22-ba90-4a6e-83a0-cd987db5647a" providerId="AD" clId="Web-{A14A3FE3-DA33-4C52-B8F2-53BDDE0E9309}" dt="2021-09-16T08:05:09.474" v="174" actId="20577"/>
        <pc:sldMkLst>
          <pc:docMk/>
          <pc:sldMk cId="873870003" sldId="257"/>
        </pc:sldMkLst>
        <pc:spChg chg="mod">
          <ac:chgData name="Reindl Jan" userId="S::jreindl@zscehnice.cz::de0f5b22-ba90-4a6e-83a0-cd987db5647a" providerId="AD" clId="Web-{A14A3FE3-DA33-4C52-B8F2-53BDDE0E9309}" dt="2021-09-16T07:52:28.363" v="67"/>
          <ac:spMkLst>
            <pc:docMk/>
            <pc:sldMk cId="873870003" sldId="257"/>
            <ac:spMk id="2" creationId="{E3DA329F-1E5D-45FB-8990-73D039DB5694}"/>
          </ac:spMkLst>
        </pc:spChg>
        <pc:spChg chg="mod">
          <ac:chgData name="Reindl Jan" userId="S::jreindl@zscehnice.cz::de0f5b22-ba90-4a6e-83a0-cd987db5647a" providerId="AD" clId="Web-{A14A3FE3-DA33-4C52-B8F2-53BDDE0E9309}" dt="2021-09-16T08:05:09.474" v="174" actId="20577"/>
          <ac:spMkLst>
            <pc:docMk/>
            <pc:sldMk cId="873870003" sldId="257"/>
            <ac:spMk id="3" creationId="{EFA1E8EF-3F2E-41C2-8F12-6589DE591958}"/>
          </ac:spMkLst>
        </pc:spChg>
        <pc:spChg chg="add del">
          <ac:chgData name="Reindl Jan" userId="S::jreindl@zscehnice.cz::de0f5b22-ba90-4a6e-83a0-cd987db5647a" providerId="AD" clId="Web-{A14A3FE3-DA33-4C52-B8F2-53BDDE0E9309}" dt="2021-09-16T07:52:28.363" v="67"/>
          <ac:spMkLst>
            <pc:docMk/>
            <pc:sldMk cId="873870003" sldId="257"/>
            <ac:spMk id="9" creationId="{2293296F-4C3A-4530-98F5-F83646ACE913}"/>
          </ac:spMkLst>
        </pc:spChg>
        <pc:spChg chg="add del">
          <ac:chgData name="Reindl Jan" userId="S::jreindl@zscehnice.cz::de0f5b22-ba90-4a6e-83a0-cd987db5647a" providerId="AD" clId="Web-{A14A3FE3-DA33-4C52-B8F2-53BDDE0E9309}" dt="2021-09-16T07:52:28.363" v="67"/>
          <ac:spMkLst>
            <pc:docMk/>
            <pc:sldMk cId="873870003" sldId="257"/>
            <ac:spMk id="19" creationId="{55D20674-CF0C-4687-81B6-A613F871AF46}"/>
          </ac:spMkLst>
        </pc:spChg>
        <pc:spChg chg="add del">
          <ac:chgData name="Reindl Jan" userId="S::jreindl@zscehnice.cz::de0f5b22-ba90-4a6e-83a0-cd987db5647a" providerId="AD" clId="Web-{A14A3FE3-DA33-4C52-B8F2-53BDDE0E9309}" dt="2021-09-16T07:52:28.363" v="67"/>
          <ac:spMkLst>
            <pc:docMk/>
            <pc:sldMk cId="873870003" sldId="257"/>
            <ac:spMk id="21" creationId="{6C819BFF-25C5-425C-8CD1-789F7A30D26B}"/>
          </ac:spMkLst>
        </pc:spChg>
        <pc:spChg chg="add">
          <ac:chgData name="Reindl Jan" userId="S::jreindl@zscehnice.cz::de0f5b22-ba90-4a6e-83a0-cd987db5647a" providerId="AD" clId="Web-{A14A3FE3-DA33-4C52-B8F2-53BDDE0E9309}" dt="2021-09-16T07:52:28.363" v="67"/>
          <ac:spMkLst>
            <pc:docMk/>
            <pc:sldMk cId="873870003" sldId="257"/>
            <ac:spMk id="26" creationId="{AE6FDE22-1F54-452D-A9BA-1BE9FDB53450}"/>
          </ac:spMkLst>
        </pc:spChg>
        <pc:spChg chg="add">
          <ac:chgData name="Reindl Jan" userId="S::jreindl@zscehnice.cz::de0f5b22-ba90-4a6e-83a0-cd987db5647a" providerId="AD" clId="Web-{A14A3FE3-DA33-4C52-B8F2-53BDDE0E9309}" dt="2021-09-16T07:52:28.363" v="67"/>
          <ac:spMkLst>
            <pc:docMk/>
            <pc:sldMk cId="873870003" sldId="257"/>
            <ac:spMk id="28" creationId="{E24727BA-2777-4823-88E1-1B4B61968504}"/>
          </ac:spMkLst>
        </pc:spChg>
        <pc:spChg chg="add">
          <ac:chgData name="Reindl Jan" userId="S::jreindl@zscehnice.cz::de0f5b22-ba90-4a6e-83a0-cd987db5647a" providerId="AD" clId="Web-{A14A3FE3-DA33-4C52-B8F2-53BDDE0E9309}" dt="2021-09-16T07:52:28.363" v="67"/>
          <ac:spMkLst>
            <pc:docMk/>
            <pc:sldMk cId="873870003" sldId="257"/>
            <ac:spMk id="30" creationId="{2AB0E0E5-A956-4B80-A317-E670B96CB03B}"/>
          </ac:spMkLst>
        </pc:spChg>
        <pc:grpChg chg="add del">
          <ac:chgData name="Reindl Jan" userId="S::jreindl@zscehnice.cz::de0f5b22-ba90-4a6e-83a0-cd987db5647a" providerId="AD" clId="Web-{A14A3FE3-DA33-4C52-B8F2-53BDDE0E9309}" dt="2021-09-16T07:52:28.363" v="67"/>
          <ac:grpSpMkLst>
            <pc:docMk/>
            <pc:sldMk cId="873870003" sldId="257"/>
            <ac:grpSpMk id="11" creationId="{3914D2BD-3C47-433D-81FE-DC6C39595F0E}"/>
          </ac:grpSpMkLst>
        </pc:grpChg>
        <pc:grpChg chg="add">
          <ac:chgData name="Reindl Jan" userId="S::jreindl@zscehnice.cz::de0f5b22-ba90-4a6e-83a0-cd987db5647a" providerId="AD" clId="Web-{A14A3FE3-DA33-4C52-B8F2-53BDDE0E9309}" dt="2021-09-16T07:52:28.363" v="67"/>
          <ac:grpSpMkLst>
            <pc:docMk/>
            <pc:sldMk cId="873870003" sldId="257"/>
            <ac:grpSpMk id="32" creationId="{68142369-1172-4897-98AF-7E16842C4A29}"/>
          </ac:grpSpMkLst>
        </pc:grpChg>
        <pc:picChg chg="add mod">
          <ac:chgData name="Reindl Jan" userId="S::jreindl@zscehnice.cz::de0f5b22-ba90-4a6e-83a0-cd987db5647a" providerId="AD" clId="Web-{A14A3FE3-DA33-4C52-B8F2-53BDDE0E9309}" dt="2021-09-16T07:52:28.363" v="67"/>
          <ac:picMkLst>
            <pc:docMk/>
            <pc:sldMk cId="873870003" sldId="257"/>
            <ac:picMk id="5" creationId="{23B6E669-C76B-4194-BE8E-EB7DF2258D6B}"/>
          </ac:picMkLst>
        </pc:picChg>
      </pc:sldChg>
      <pc:sldChg chg="addSp delSp modSp new mod setBg setClrOvrMap">
        <pc:chgData name="Reindl Jan" userId="S::jreindl@zscehnice.cz::de0f5b22-ba90-4a6e-83a0-cd987db5647a" providerId="AD" clId="Web-{A14A3FE3-DA33-4C52-B8F2-53BDDE0E9309}" dt="2021-09-16T08:05:15.488" v="177" actId="20577"/>
        <pc:sldMkLst>
          <pc:docMk/>
          <pc:sldMk cId="4081742159" sldId="258"/>
        </pc:sldMkLst>
        <pc:spChg chg="mod">
          <ac:chgData name="Reindl Jan" userId="S::jreindl@zscehnice.cz::de0f5b22-ba90-4a6e-83a0-cd987db5647a" providerId="AD" clId="Web-{A14A3FE3-DA33-4C52-B8F2-53BDDE0E9309}" dt="2021-09-16T07:56:56.634" v="92"/>
          <ac:spMkLst>
            <pc:docMk/>
            <pc:sldMk cId="4081742159" sldId="258"/>
            <ac:spMk id="2" creationId="{4A9EE8E6-54E7-44B2-9E3D-CEDA3DB27B29}"/>
          </ac:spMkLst>
        </pc:spChg>
        <pc:spChg chg="add del mod">
          <ac:chgData name="Reindl Jan" userId="S::jreindl@zscehnice.cz::de0f5b22-ba90-4a6e-83a0-cd987db5647a" providerId="AD" clId="Web-{A14A3FE3-DA33-4C52-B8F2-53BDDE0E9309}" dt="2021-09-16T08:05:15.488" v="177" actId="20577"/>
          <ac:spMkLst>
            <pc:docMk/>
            <pc:sldMk cId="4081742159" sldId="258"/>
            <ac:spMk id="3" creationId="{A989158A-70FE-484D-93F1-819B01CC5198}"/>
          </ac:spMkLst>
        </pc:spChg>
        <pc:spChg chg="add del">
          <ac:chgData name="Reindl Jan" userId="S::jreindl@zscehnice.cz::de0f5b22-ba90-4a6e-83a0-cd987db5647a" providerId="AD" clId="Web-{A14A3FE3-DA33-4C52-B8F2-53BDDE0E9309}" dt="2021-09-16T07:56:56.634" v="92"/>
          <ac:spMkLst>
            <pc:docMk/>
            <pc:sldMk cId="4081742159" sldId="258"/>
            <ac:spMk id="6" creationId="{AE6FDE22-1F54-452D-A9BA-1BE9FDB53450}"/>
          </ac:spMkLst>
        </pc:spChg>
        <pc:spChg chg="add del">
          <ac:chgData name="Reindl Jan" userId="S::jreindl@zscehnice.cz::de0f5b22-ba90-4a6e-83a0-cd987db5647a" providerId="AD" clId="Web-{A14A3FE3-DA33-4C52-B8F2-53BDDE0E9309}" dt="2021-09-16T07:56:56.634" v="92"/>
          <ac:spMkLst>
            <pc:docMk/>
            <pc:sldMk cId="4081742159" sldId="258"/>
            <ac:spMk id="7" creationId="{E24727BA-2777-4823-88E1-1B4B61968504}"/>
          </ac:spMkLst>
        </pc:spChg>
        <pc:spChg chg="add del">
          <ac:chgData name="Reindl Jan" userId="S::jreindl@zscehnice.cz::de0f5b22-ba90-4a6e-83a0-cd987db5647a" providerId="AD" clId="Web-{A14A3FE3-DA33-4C52-B8F2-53BDDE0E9309}" dt="2021-09-16T07:53:55.646" v="82"/>
          <ac:spMkLst>
            <pc:docMk/>
            <pc:sldMk cId="4081742159" sldId="258"/>
            <ac:spMk id="9" creationId="{2293296F-4C3A-4530-98F5-F83646ACE913}"/>
          </ac:spMkLst>
        </pc:spChg>
        <pc:spChg chg="add del">
          <ac:chgData name="Reindl Jan" userId="S::jreindl@zscehnice.cz::de0f5b22-ba90-4a6e-83a0-cd987db5647a" providerId="AD" clId="Web-{A14A3FE3-DA33-4C52-B8F2-53BDDE0E9309}" dt="2021-09-16T07:56:56.634" v="92"/>
          <ac:spMkLst>
            <pc:docMk/>
            <pc:sldMk cId="4081742159" sldId="258"/>
            <ac:spMk id="13" creationId="{2AB0E0E5-A956-4B80-A317-E670B96CB03B}"/>
          </ac:spMkLst>
        </pc:spChg>
        <pc:spChg chg="add del">
          <ac:chgData name="Reindl Jan" userId="S::jreindl@zscehnice.cz::de0f5b22-ba90-4a6e-83a0-cd987db5647a" providerId="AD" clId="Web-{A14A3FE3-DA33-4C52-B8F2-53BDDE0E9309}" dt="2021-09-16T07:53:55.646" v="82"/>
          <ac:spMkLst>
            <pc:docMk/>
            <pc:sldMk cId="4081742159" sldId="258"/>
            <ac:spMk id="19" creationId="{E2748806-3AF5-4078-830A-C1F26BF1B200}"/>
          </ac:spMkLst>
        </pc:spChg>
        <pc:spChg chg="add del">
          <ac:chgData name="Reindl Jan" userId="S::jreindl@zscehnice.cz::de0f5b22-ba90-4a6e-83a0-cd987db5647a" providerId="AD" clId="Web-{A14A3FE3-DA33-4C52-B8F2-53BDDE0E9309}" dt="2021-09-16T07:53:55.646" v="82"/>
          <ac:spMkLst>
            <pc:docMk/>
            <pc:sldMk cId="4081742159" sldId="258"/>
            <ac:spMk id="21" creationId="{34FBEBF3-C941-4CB0-8AC2-3B50E1371BBF}"/>
          </ac:spMkLst>
        </pc:spChg>
        <pc:spChg chg="add">
          <ac:chgData name="Reindl Jan" userId="S::jreindl@zscehnice.cz::de0f5b22-ba90-4a6e-83a0-cd987db5647a" providerId="AD" clId="Web-{A14A3FE3-DA33-4C52-B8F2-53BDDE0E9309}" dt="2021-09-16T07:56:56.634" v="92"/>
          <ac:spMkLst>
            <pc:docMk/>
            <pc:sldMk cId="4081742159" sldId="258"/>
            <ac:spMk id="25" creationId="{AE6FDE22-1F54-452D-A9BA-1BE9FDB53450}"/>
          </ac:spMkLst>
        </pc:spChg>
        <pc:spChg chg="add">
          <ac:chgData name="Reindl Jan" userId="S::jreindl@zscehnice.cz::de0f5b22-ba90-4a6e-83a0-cd987db5647a" providerId="AD" clId="Web-{A14A3FE3-DA33-4C52-B8F2-53BDDE0E9309}" dt="2021-09-16T07:56:56.634" v="92"/>
          <ac:spMkLst>
            <pc:docMk/>
            <pc:sldMk cId="4081742159" sldId="258"/>
            <ac:spMk id="27" creationId="{F06127CE-6F15-49AE-9751-398F3AC67163}"/>
          </ac:spMkLst>
        </pc:spChg>
        <pc:grpChg chg="add del">
          <ac:chgData name="Reindl Jan" userId="S::jreindl@zscehnice.cz::de0f5b22-ba90-4a6e-83a0-cd987db5647a" providerId="AD" clId="Web-{A14A3FE3-DA33-4C52-B8F2-53BDDE0E9309}" dt="2021-09-16T07:53:55.646" v="82"/>
          <ac:grpSpMkLst>
            <pc:docMk/>
            <pc:sldMk cId="4081742159" sldId="258"/>
            <ac:grpSpMk id="11" creationId="{3914D2BD-3C47-433D-81FE-DC6C39595F0E}"/>
          </ac:grpSpMkLst>
        </pc:grpChg>
        <pc:grpChg chg="add del">
          <ac:chgData name="Reindl Jan" userId="S::jreindl@zscehnice.cz::de0f5b22-ba90-4a6e-83a0-cd987db5647a" providerId="AD" clId="Web-{A14A3FE3-DA33-4C52-B8F2-53BDDE0E9309}" dt="2021-09-16T07:56:56.634" v="92"/>
          <ac:grpSpMkLst>
            <pc:docMk/>
            <pc:sldMk cId="4081742159" sldId="258"/>
            <ac:grpSpMk id="15" creationId="{68142369-1172-4897-98AF-7E16842C4A29}"/>
          </ac:grpSpMkLst>
        </pc:grpChg>
        <pc:grpChg chg="add">
          <ac:chgData name="Reindl Jan" userId="S::jreindl@zscehnice.cz::de0f5b22-ba90-4a6e-83a0-cd987db5647a" providerId="AD" clId="Web-{A14A3FE3-DA33-4C52-B8F2-53BDDE0E9309}" dt="2021-09-16T07:56:56.634" v="92"/>
          <ac:grpSpMkLst>
            <pc:docMk/>
            <pc:sldMk cId="4081742159" sldId="258"/>
            <ac:grpSpMk id="29" creationId="{AF569553-A9EF-4DFD-8655-83E8E371E1AD}"/>
          </ac:grpSpMkLst>
        </pc:grpChg>
        <pc:picChg chg="add del">
          <ac:chgData name="Reindl Jan" userId="S::jreindl@zscehnice.cz::de0f5b22-ba90-4a6e-83a0-cd987db5647a" providerId="AD" clId="Web-{A14A3FE3-DA33-4C52-B8F2-53BDDE0E9309}" dt="2021-09-16T07:53:55.646" v="82"/>
          <ac:picMkLst>
            <pc:docMk/>
            <pc:sldMk cId="4081742159" sldId="258"/>
            <ac:picMk id="5" creationId="{C8A0C303-21A4-42EA-A616-8E8A3571D16A}"/>
          </ac:picMkLst>
        </pc:picChg>
        <pc:picChg chg="add mod ord">
          <ac:chgData name="Reindl Jan" userId="S::jreindl@zscehnice.cz::de0f5b22-ba90-4a6e-83a0-cd987db5647a" providerId="AD" clId="Web-{A14A3FE3-DA33-4C52-B8F2-53BDDE0E9309}" dt="2021-09-16T07:56:56.634" v="92"/>
          <ac:picMkLst>
            <pc:docMk/>
            <pc:sldMk cId="4081742159" sldId="258"/>
            <ac:picMk id="8" creationId="{6516D0EF-1EA3-45C2-BF05-2D207739F78C}"/>
          </ac:picMkLst>
        </pc:picChg>
      </pc:sldChg>
      <pc:sldChg chg="addSp modSp new mod setBg setClrOvrMap">
        <pc:chgData name="Reindl Jan" userId="S::jreindl@zscehnice.cz::de0f5b22-ba90-4a6e-83a0-cd987db5647a" providerId="AD" clId="Web-{A14A3FE3-DA33-4C52-B8F2-53BDDE0E9309}" dt="2021-09-16T08:05:25.191" v="179" actId="20577"/>
        <pc:sldMkLst>
          <pc:docMk/>
          <pc:sldMk cId="2258201684" sldId="259"/>
        </pc:sldMkLst>
        <pc:spChg chg="mod">
          <ac:chgData name="Reindl Jan" userId="S::jreindl@zscehnice.cz::de0f5b22-ba90-4a6e-83a0-cd987db5647a" providerId="AD" clId="Web-{A14A3FE3-DA33-4C52-B8F2-53BDDE0E9309}" dt="2021-09-16T08:01:38.125" v="149"/>
          <ac:spMkLst>
            <pc:docMk/>
            <pc:sldMk cId="2258201684" sldId="259"/>
            <ac:spMk id="2" creationId="{017BAF40-BFBB-4C73-BD79-8372D52CF4EF}"/>
          </ac:spMkLst>
        </pc:spChg>
        <pc:spChg chg="mod">
          <ac:chgData name="Reindl Jan" userId="S::jreindl@zscehnice.cz::de0f5b22-ba90-4a6e-83a0-cd987db5647a" providerId="AD" clId="Web-{A14A3FE3-DA33-4C52-B8F2-53BDDE0E9309}" dt="2021-09-16T08:05:25.191" v="179" actId="20577"/>
          <ac:spMkLst>
            <pc:docMk/>
            <pc:sldMk cId="2258201684" sldId="259"/>
            <ac:spMk id="3" creationId="{EEEA74FE-5507-437F-9EFD-1481B1BE5A23}"/>
          </ac:spMkLst>
        </pc:spChg>
        <pc:spChg chg="add">
          <ac:chgData name="Reindl Jan" userId="S::jreindl@zscehnice.cz::de0f5b22-ba90-4a6e-83a0-cd987db5647a" providerId="AD" clId="Web-{A14A3FE3-DA33-4C52-B8F2-53BDDE0E9309}" dt="2021-09-16T08:01:38.125" v="149"/>
          <ac:spMkLst>
            <pc:docMk/>
            <pc:sldMk cId="2258201684" sldId="259"/>
            <ac:spMk id="9" creationId="{AE6FDE22-1F54-452D-A9BA-1BE9FDB53450}"/>
          </ac:spMkLst>
        </pc:spChg>
        <pc:spChg chg="add">
          <ac:chgData name="Reindl Jan" userId="S::jreindl@zscehnice.cz::de0f5b22-ba90-4a6e-83a0-cd987db5647a" providerId="AD" clId="Web-{A14A3FE3-DA33-4C52-B8F2-53BDDE0E9309}" dt="2021-09-16T08:01:38.125" v="149"/>
          <ac:spMkLst>
            <pc:docMk/>
            <pc:sldMk cId="2258201684" sldId="259"/>
            <ac:spMk id="11" creationId="{E24727BA-2777-4823-88E1-1B4B61968504}"/>
          </ac:spMkLst>
        </pc:spChg>
        <pc:spChg chg="add">
          <ac:chgData name="Reindl Jan" userId="S::jreindl@zscehnice.cz::de0f5b22-ba90-4a6e-83a0-cd987db5647a" providerId="AD" clId="Web-{A14A3FE3-DA33-4C52-B8F2-53BDDE0E9309}" dt="2021-09-16T08:01:38.125" v="149"/>
          <ac:spMkLst>
            <pc:docMk/>
            <pc:sldMk cId="2258201684" sldId="259"/>
            <ac:spMk id="13" creationId="{2AB0E0E5-A956-4B80-A317-E670B96CB03B}"/>
          </ac:spMkLst>
        </pc:spChg>
        <pc:grpChg chg="add">
          <ac:chgData name="Reindl Jan" userId="S::jreindl@zscehnice.cz::de0f5b22-ba90-4a6e-83a0-cd987db5647a" providerId="AD" clId="Web-{A14A3FE3-DA33-4C52-B8F2-53BDDE0E9309}" dt="2021-09-16T08:01:38.125" v="149"/>
          <ac:grpSpMkLst>
            <pc:docMk/>
            <pc:sldMk cId="2258201684" sldId="259"/>
            <ac:grpSpMk id="15" creationId="{68142369-1172-4897-98AF-7E16842C4A29}"/>
          </ac:grpSpMkLst>
        </pc:grpChg>
        <pc:picChg chg="add">
          <ac:chgData name="Reindl Jan" userId="S::jreindl@zscehnice.cz::de0f5b22-ba90-4a6e-83a0-cd987db5647a" providerId="AD" clId="Web-{A14A3FE3-DA33-4C52-B8F2-53BDDE0E9309}" dt="2021-09-16T08:01:38.125" v="149"/>
          <ac:picMkLst>
            <pc:docMk/>
            <pc:sldMk cId="2258201684" sldId="259"/>
            <ac:picMk id="5" creationId="{3A62E005-1D85-4BEB-962B-F6F68B822E1E}"/>
          </ac:picMkLst>
        </pc:picChg>
      </pc:sldChg>
      <pc:sldChg chg="addSp delSp modSp new mod setBg setClrOvrMap">
        <pc:chgData name="Reindl Jan" userId="S::jreindl@zscehnice.cz::de0f5b22-ba90-4a6e-83a0-cd987db5647a" providerId="AD" clId="Web-{A14A3FE3-DA33-4C52-B8F2-53BDDE0E9309}" dt="2021-09-16T08:08:42.680" v="203" actId="20577"/>
        <pc:sldMkLst>
          <pc:docMk/>
          <pc:sldMk cId="959103933" sldId="260"/>
        </pc:sldMkLst>
        <pc:spChg chg="mod">
          <ac:chgData name="Reindl Jan" userId="S::jreindl@zscehnice.cz::de0f5b22-ba90-4a6e-83a0-cd987db5647a" providerId="AD" clId="Web-{A14A3FE3-DA33-4C52-B8F2-53BDDE0E9309}" dt="2021-09-16T08:08:26.070" v="199"/>
          <ac:spMkLst>
            <pc:docMk/>
            <pc:sldMk cId="959103933" sldId="260"/>
            <ac:spMk id="2" creationId="{33E9161C-0904-442A-BCB6-C4F612673EEB}"/>
          </ac:spMkLst>
        </pc:spChg>
        <pc:spChg chg="add del mod">
          <ac:chgData name="Reindl Jan" userId="S::jreindl@zscehnice.cz::de0f5b22-ba90-4a6e-83a0-cd987db5647a" providerId="AD" clId="Web-{A14A3FE3-DA33-4C52-B8F2-53BDDE0E9309}" dt="2021-09-16T08:08:42.680" v="203" actId="20577"/>
          <ac:spMkLst>
            <pc:docMk/>
            <pc:sldMk cId="959103933" sldId="260"/>
            <ac:spMk id="3" creationId="{0ABE79BF-60C1-412A-94A3-F250DBBD0B4E}"/>
          </ac:spMkLst>
        </pc:spChg>
        <pc:spChg chg="add del">
          <ac:chgData name="Reindl Jan" userId="S::jreindl@zscehnice.cz::de0f5b22-ba90-4a6e-83a0-cd987db5647a" providerId="AD" clId="Web-{A14A3FE3-DA33-4C52-B8F2-53BDDE0E9309}" dt="2021-09-16T08:08:26.070" v="199"/>
          <ac:spMkLst>
            <pc:docMk/>
            <pc:sldMk cId="959103933" sldId="260"/>
            <ac:spMk id="8" creationId="{9227E01C-3721-40E1-89B1-A36800C34B8D}"/>
          </ac:spMkLst>
        </pc:spChg>
        <pc:spChg chg="add del">
          <ac:chgData name="Reindl Jan" userId="S::jreindl@zscehnice.cz::de0f5b22-ba90-4a6e-83a0-cd987db5647a" providerId="AD" clId="Web-{A14A3FE3-DA33-4C52-B8F2-53BDDE0E9309}" dt="2021-09-16T08:07:05.490" v="191"/>
          <ac:spMkLst>
            <pc:docMk/>
            <pc:sldMk cId="959103933" sldId="260"/>
            <ac:spMk id="9" creationId="{B62E0F97-3B68-4A9A-81FD-184E8051D278}"/>
          </ac:spMkLst>
        </pc:spChg>
        <pc:spChg chg="add del">
          <ac:chgData name="Reindl Jan" userId="S::jreindl@zscehnice.cz::de0f5b22-ba90-4a6e-83a0-cd987db5647a" providerId="AD" clId="Web-{A14A3FE3-DA33-4C52-B8F2-53BDDE0E9309}" dt="2021-09-16T08:08:26.070" v="199"/>
          <ac:spMkLst>
            <pc:docMk/>
            <pc:sldMk cId="959103933" sldId="260"/>
            <ac:spMk id="10" creationId="{2A3EA50C-9047-40D9-AC97-30AFC62E9A7C}"/>
          </ac:spMkLst>
        </pc:spChg>
        <pc:spChg chg="add del">
          <ac:chgData name="Reindl Jan" userId="S::jreindl@zscehnice.cz::de0f5b22-ba90-4a6e-83a0-cd987db5647a" providerId="AD" clId="Web-{A14A3FE3-DA33-4C52-B8F2-53BDDE0E9309}" dt="2021-09-16T08:07:05.490" v="191"/>
          <ac:spMkLst>
            <pc:docMk/>
            <pc:sldMk cId="959103933" sldId="260"/>
            <ac:spMk id="11" creationId="{1A9C0995-256A-4F90-97D6-FB8958A5D433}"/>
          </ac:spMkLst>
        </pc:spChg>
        <pc:spChg chg="add">
          <ac:chgData name="Reindl Jan" userId="S::jreindl@zscehnice.cz::de0f5b22-ba90-4a6e-83a0-cd987db5647a" providerId="AD" clId="Web-{A14A3FE3-DA33-4C52-B8F2-53BDDE0E9309}" dt="2021-09-16T08:08:26.070" v="199"/>
          <ac:spMkLst>
            <pc:docMk/>
            <pc:sldMk cId="959103933" sldId="260"/>
            <ac:spMk id="21" creationId="{CF10C978-51B5-420C-9A05-C8F194EACAC3}"/>
          </ac:spMkLst>
        </pc:spChg>
        <pc:spChg chg="add">
          <ac:chgData name="Reindl Jan" userId="S::jreindl@zscehnice.cz::de0f5b22-ba90-4a6e-83a0-cd987db5647a" providerId="AD" clId="Web-{A14A3FE3-DA33-4C52-B8F2-53BDDE0E9309}" dt="2021-09-16T08:08:26.070" v="199"/>
          <ac:spMkLst>
            <pc:docMk/>
            <pc:sldMk cId="959103933" sldId="260"/>
            <ac:spMk id="22" creationId="{28D34D1C-4E49-4D32-96F1-E49CEBBF86E0}"/>
          </ac:spMkLst>
        </pc:spChg>
        <pc:spChg chg="add del">
          <ac:chgData name="Reindl Jan" userId="S::jreindl@zscehnice.cz::de0f5b22-ba90-4a6e-83a0-cd987db5647a" providerId="AD" clId="Web-{A14A3FE3-DA33-4C52-B8F2-53BDDE0E9309}" dt="2021-09-16T08:08:26.054" v="198"/>
          <ac:spMkLst>
            <pc:docMk/>
            <pc:sldMk cId="959103933" sldId="260"/>
            <ac:spMk id="24" creationId="{CF10C978-51B5-420C-9A05-C8F194EACAC3}"/>
          </ac:spMkLst>
        </pc:spChg>
        <pc:spChg chg="add del">
          <ac:chgData name="Reindl Jan" userId="S::jreindl@zscehnice.cz::de0f5b22-ba90-4a6e-83a0-cd987db5647a" providerId="AD" clId="Web-{A14A3FE3-DA33-4C52-B8F2-53BDDE0E9309}" dt="2021-09-16T08:08:26.054" v="198"/>
          <ac:spMkLst>
            <pc:docMk/>
            <pc:sldMk cId="959103933" sldId="260"/>
            <ac:spMk id="26" creationId="{28D34D1C-4E49-4D32-96F1-E49CEBBF86E0}"/>
          </ac:spMkLst>
        </pc:spChg>
        <pc:grpChg chg="add del">
          <ac:chgData name="Reindl Jan" userId="S::jreindl@zscehnice.cz::de0f5b22-ba90-4a6e-83a0-cd987db5647a" providerId="AD" clId="Web-{A14A3FE3-DA33-4C52-B8F2-53BDDE0E9309}" dt="2021-09-16T08:08:26.070" v="199"/>
          <ac:grpSpMkLst>
            <pc:docMk/>
            <pc:sldMk cId="959103933" sldId="260"/>
            <ac:grpSpMk id="12" creationId="{A1191C3E-29A4-488E-89F5-8FA0F70742A3}"/>
          </ac:grpSpMkLst>
        </pc:grpChg>
        <pc:grpChg chg="add del">
          <ac:chgData name="Reindl Jan" userId="S::jreindl@zscehnice.cz::de0f5b22-ba90-4a6e-83a0-cd987db5647a" providerId="AD" clId="Web-{A14A3FE3-DA33-4C52-B8F2-53BDDE0E9309}" dt="2021-09-16T08:07:05.490" v="191"/>
          <ac:grpSpMkLst>
            <pc:docMk/>
            <pc:sldMk cId="959103933" sldId="260"/>
            <ac:grpSpMk id="13" creationId="{2C500373-6BCD-49C7-86D2-7DC695C43C83}"/>
          </ac:grpSpMkLst>
        </pc:grpChg>
        <pc:grpChg chg="add">
          <ac:chgData name="Reindl Jan" userId="S::jreindl@zscehnice.cz::de0f5b22-ba90-4a6e-83a0-cd987db5647a" providerId="AD" clId="Web-{A14A3FE3-DA33-4C52-B8F2-53BDDE0E9309}" dt="2021-09-16T08:08:26.070" v="199"/>
          <ac:grpSpMkLst>
            <pc:docMk/>
            <pc:sldMk cId="959103933" sldId="260"/>
            <ac:grpSpMk id="23" creationId="{A46A4AE4-5520-4815-852D-CB05E9F5A512}"/>
          </ac:grpSpMkLst>
        </pc:grpChg>
        <pc:grpChg chg="add del">
          <ac:chgData name="Reindl Jan" userId="S::jreindl@zscehnice.cz::de0f5b22-ba90-4a6e-83a0-cd987db5647a" providerId="AD" clId="Web-{A14A3FE3-DA33-4C52-B8F2-53BDDE0E9309}" dt="2021-09-16T08:08:26.054" v="198"/>
          <ac:grpSpMkLst>
            <pc:docMk/>
            <pc:sldMk cId="959103933" sldId="260"/>
            <ac:grpSpMk id="28" creationId="{4E94C6EB-0BD0-4926-909B-CE0EFF459E24}"/>
          </ac:grpSpMkLst>
        </pc:grpChg>
        <pc:graphicFrameChg chg="add del">
          <ac:chgData name="Reindl Jan" userId="S::jreindl@zscehnice.cz::de0f5b22-ba90-4a6e-83a0-cd987db5647a" providerId="AD" clId="Web-{A14A3FE3-DA33-4C52-B8F2-53BDDE0E9309}" dt="2021-09-16T08:07:05.490" v="191"/>
          <ac:graphicFrameMkLst>
            <pc:docMk/>
            <pc:sldMk cId="959103933" sldId="260"/>
            <ac:graphicFrameMk id="5" creationId="{A2B240DD-FF2D-4EB7-A994-F9CD538C349B}"/>
          </ac:graphicFrameMkLst>
        </pc:graphicFrameChg>
      </pc:sldChg>
      <pc:sldMasterChg chg="del delSldLayout">
        <pc:chgData name="Reindl Jan" userId="S::jreindl@zscehnice.cz::de0f5b22-ba90-4a6e-83a0-cd987db5647a" providerId="AD" clId="Web-{A14A3FE3-DA33-4C52-B8F2-53BDDE0E9309}" dt="2021-09-16T07:46:01.526" v="7"/>
        <pc:sldMasterMkLst>
          <pc:docMk/>
          <pc:sldMasterMk cId="464252367" sldId="2147483648"/>
        </pc:sldMasterMkLst>
        <pc:sldLayoutChg chg="del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464252367" sldId="2147483648"/>
            <pc:sldLayoutMk cId="1771309689" sldId="2147483649"/>
          </pc:sldLayoutMkLst>
        </pc:sldLayoutChg>
        <pc:sldLayoutChg chg="del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464252367" sldId="2147483648"/>
            <pc:sldLayoutMk cId="21655345" sldId="2147483650"/>
          </pc:sldLayoutMkLst>
        </pc:sldLayoutChg>
        <pc:sldLayoutChg chg="del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464252367" sldId="2147483648"/>
            <pc:sldLayoutMk cId="2957285559" sldId="2147483651"/>
          </pc:sldLayoutMkLst>
        </pc:sldLayoutChg>
        <pc:sldLayoutChg chg="del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464252367" sldId="2147483648"/>
            <pc:sldLayoutMk cId="3426106184" sldId="2147483652"/>
          </pc:sldLayoutMkLst>
        </pc:sldLayoutChg>
        <pc:sldLayoutChg chg="del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464252367" sldId="2147483648"/>
            <pc:sldLayoutMk cId="597578085" sldId="2147483653"/>
          </pc:sldLayoutMkLst>
        </pc:sldLayoutChg>
        <pc:sldLayoutChg chg="del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464252367" sldId="2147483648"/>
            <pc:sldLayoutMk cId="3514983867" sldId="2147483654"/>
          </pc:sldLayoutMkLst>
        </pc:sldLayoutChg>
        <pc:sldLayoutChg chg="del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464252367" sldId="2147483648"/>
            <pc:sldLayoutMk cId="2973794414" sldId="2147483655"/>
          </pc:sldLayoutMkLst>
        </pc:sldLayoutChg>
        <pc:sldLayoutChg chg="del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464252367" sldId="2147483648"/>
            <pc:sldLayoutMk cId="3504307544" sldId="2147483656"/>
          </pc:sldLayoutMkLst>
        </pc:sldLayoutChg>
        <pc:sldLayoutChg chg="del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464252367" sldId="2147483648"/>
            <pc:sldLayoutMk cId="4088594436" sldId="2147483657"/>
          </pc:sldLayoutMkLst>
        </pc:sldLayoutChg>
        <pc:sldLayoutChg chg="del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464252367" sldId="2147483648"/>
            <pc:sldLayoutMk cId="707188527" sldId="2147483658"/>
          </pc:sldLayoutMkLst>
        </pc:sldLayoutChg>
        <pc:sldLayoutChg chg="del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replId addSldLayout">
        <pc:chgData name="Reindl Jan" userId="S::jreindl@zscehnice.cz::de0f5b22-ba90-4a6e-83a0-cd987db5647a" providerId="AD" clId="Web-{A14A3FE3-DA33-4C52-B8F2-53BDDE0E9309}" dt="2021-09-16T07:46:01.526" v="7"/>
        <pc:sldMasterMkLst>
          <pc:docMk/>
          <pc:sldMasterMk cId="3263888311" sldId="2147483660"/>
        </pc:sldMasterMkLst>
        <pc:sldLayoutChg chg="add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3263888311" sldId="2147483660"/>
            <pc:sldLayoutMk cId="2385911651" sldId="2147483661"/>
          </pc:sldLayoutMkLst>
        </pc:sldLayoutChg>
        <pc:sldLayoutChg chg="add replId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3263888311" sldId="2147483660"/>
            <pc:sldLayoutMk cId="1845392504" sldId="2147483662"/>
          </pc:sldLayoutMkLst>
        </pc:sldLayoutChg>
        <pc:sldLayoutChg chg="add replId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3263888311" sldId="2147483660"/>
            <pc:sldLayoutMk cId="867459664" sldId="2147483663"/>
          </pc:sldLayoutMkLst>
        </pc:sldLayoutChg>
        <pc:sldLayoutChg chg="add replId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3263888311" sldId="2147483660"/>
            <pc:sldLayoutMk cId="3453321854" sldId="2147483664"/>
          </pc:sldLayoutMkLst>
        </pc:sldLayoutChg>
        <pc:sldLayoutChg chg="add replId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3263888311" sldId="2147483660"/>
            <pc:sldLayoutMk cId="2662275465" sldId="2147483665"/>
          </pc:sldLayoutMkLst>
        </pc:sldLayoutChg>
        <pc:sldLayoutChg chg="add replId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3263888311" sldId="2147483660"/>
            <pc:sldLayoutMk cId="791014067" sldId="2147483666"/>
          </pc:sldLayoutMkLst>
        </pc:sldLayoutChg>
        <pc:sldLayoutChg chg="add replId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3263888311" sldId="2147483660"/>
            <pc:sldLayoutMk cId="21221574" sldId="2147483667"/>
          </pc:sldLayoutMkLst>
        </pc:sldLayoutChg>
        <pc:sldLayoutChg chg="add replId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3263888311" sldId="2147483660"/>
            <pc:sldLayoutMk cId="4270124845" sldId="2147483668"/>
          </pc:sldLayoutMkLst>
        </pc:sldLayoutChg>
        <pc:sldLayoutChg chg="add replId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3263888311" sldId="2147483660"/>
            <pc:sldLayoutMk cId="2463620303" sldId="2147483669"/>
          </pc:sldLayoutMkLst>
        </pc:sldLayoutChg>
        <pc:sldLayoutChg chg="add replId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3263888311" sldId="2147483660"/>
            <pc:sldLayoutMk cId="1236436258" sldId="2147483670"/>
          </pc:sldLayoutMkLst>
        </pc:sldLayoutChg>
        <pc:sldLayoutChg chg="add replId">
          <pc:chgData name="Reindl Jan" userId="S::jreindl@zscehnice.cz::de0f5b22-ba90-4a6e-83a0-cd987db5647a" providerId="AD" clId="Web-{A14A3FE3-DA33-4C52-B8F2-53BDDE0E9309}" dt="2021-09-16T07:46:01.526" v="7"/>
          <pc:sldLayoutMkLst>
            <pc:docMk/>
            <pc:sldMasterMk cId="3263888311" sldId="2147483660"/>
            <pc:sldLayoutMk cId="1165724039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2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1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3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2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7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2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5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8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Tlak" TargetMode="External"/><Relationship Id="rId7" Type="http://schemas.openxmlformats.org/officeDocument/2006/relationships/hyperlink" Target="https://cs.wikipedia.org/wiki/Komatiit" TargetMode="External"/><Relationship Id="rId2" Type="http://schemas.openxmlformats.org/officeDocument/2006/relationships/hyperlink" Target="https://cs.wikipedia.org/wiki/Teplo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Lamproit" TargetMode="External"/><Relationship Id="rId5" Type="http://schemas.openxmlformats.org/officeDocument/2006/relationships/hyperlink" Target="https://cs.wikipedia.org/wiki/Kimberlit" TargetMode="External"/><Relationship Id="rId4" Type="http://schemas.openxmlformats.org/officeDocument/2006/relationships/hyperlink" Target="https://cs.wikipedia.org/wiki/Vyv%C5%99elin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s.wikipedia.org/wiki/Kar%C3%A1t_(hmotnost)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A5485D-4AF6-47BA-8BB1-44D0639B9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5CA3A-A9E4-431C-821E-5039D39F48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B141D4-C8D6-48AA-95E4-9D7277D2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47811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7240" y="532995"/>
            <a:ext cx="7207683" cy="1515091"/>
          </a:xfrm>
        </p:spPr>
        <p:txBody>
          <a:bodyPr anchor="b"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Diamant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77240" y="2228727"/>
            <a:ext cx="7207683" cy="891941"/>
          </a:xfrm>
        </p:spPr>
        <p:txBody>
          <a:bodyPr anchor="t"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7">
            <a:extLst>
              <a:ext uri="{FF2B5EF4-FFF2-40B4-BE49-F238E27FC236}">
                <a16:creationId xmlns:a16="http://schemas.microsoft.com/office/drawing/2014/main" id="{A46A4AE4-5520-4815-852D-CB05E9F5A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29F6CD-5D84-4EEB-B66D-84415969A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24BD253-E9E1-473E-88AD-E22D668B9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C911447-A6C3-48A4-91A8-DAEDB7FF4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EAE0C5-340D-416D-9DE8-4A7367049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Graphic 33">
              <a:extLst>
                <a:ext uri="{FF2B5EF4-FFF2-40B4-BE49-F238E27FC236}">
                  <a16:creationId xmlns:a16="http://schemas.microsoft.com/office/drawing/2014/main" id="{C0FED11B-5B5E-48CF-810B-4BA77BBDF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Graphic 33">
              <a:extLst>
                <a:ext uri="{FF2B5EF4-FFF2-40B4-BE49-F238E27FC236}">
                  <a16:creationId xmlns:a16="http://schemas.microsoft.com/office/drawing/2014/main" id="{D75A73DE-5BA7-44CE-A718-52385E65D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3E9161C-0904-442A-BCB6-C4F61267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734"/>
            <a:ext cx="8648158" cy="1417880"/>
          </a:xfrm>
        </p:spPr>
        <p:txBody>
          <a:bodyPr>
            <a:normAutofit/>
          </a:bodyPr>
          <a:lstStyle/>
          <a:p>
            <a:r>
              <a:rPr lang="cs-CZ" dirty="0"/>
              <a:t>Vznik Diamantu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BE79BF-60C1-412A-94A3-F250DBBD0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196"/>
            <a:ext cx="8648158" cy="3430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ea typeface="+mn-lt"/>
                <a:cs typeface="+mn-lt"/>
              </a:rPr>
              <a:t>Podle tradiční teorie vznikají diamanty ve svrchním zemském plášti za vysokých </a:t>
            </a:r>
            <a:r>
              <a:rPr lang="cs-CZ" sz="2000" dirty="0">
                <a:ea typeface="+mn-lt"/>
                <a:cs typeface="+mn-lt"/>
                <a:hlinkClick r:id="rId2"/>
              </a:rPr>
              <a:t>teplot</a:t>
            </a:r>
            <a:r>
              <a:rPr lang="cs-CZ" sz="2000" dirty="0">
                <a:ea typeface="+mn-lt"/>
                <a:cs typeface="+mn-lt"/>
              </a:rPr>
              <a:t> (900–1300 °C) a </a:t>
            </a:r>
            <a:r>
              <a:rPr lang="cs-CZ" sz="2000" dirty="0">
                <a:ea typeface="+mn-lt"/>
                <a:cs typeface="+mn-lt"/>
                <a:hlinkClick r:id="rId3"/>
              </a:rPr>
              <a:t>tlaků</a:t>
            </a:r>
            <a:r>
              <a:rPr lang="cs-CZ" sz="2000" dirty="0">
                <a:ea typeface="+mn-lt"/>
                <a:cs typeface="+mn-lt"/>
              </a:rPr>
              <a:t> (4,5–6 </a:t>
            </a:r>
            <a:r>
              <a:rPr lang="cs-CZ" sz="2000" dirty="0" err="1">
                <a:ea typeface="+mn-lt"/>
                <a:cs typeface="+mn-lt"/>
              </a:rPr>
              <a:t>GPa</a:t>
            </a:r>
            <a:r>
              <a:rPr lang="cs-CZ" sz="2000" dirty="0">
                <a:ea typeface="+mn-lt"/>
                <a:cs typeface="+mn-lt"/>
              </a:rPr>
              <a:t>) v ultrabazických </a:t>
            </a:r>
            <a:r>
              <a:rPr lang="cs-CZ" sz="2000" dirty="0">
                <a:ea typeface="+mn-lt"/>
                <a:cs typeface="+mn-lt"/>
                <a:hlinkClick r:id="rId4"/>
              </a:rPr>
              <a:t>vyvřelinách</a:t>
            </a:r>
            <a:r>
              <a:rPr lang="cs-CZ" sz="2000" dirty="0">
                <a:ea typeface="+mn-lt"/>
                <a:cs typeface="+mn-lt"/>
              </a:rPr>
              <a:t> – </a:t>
            </a:r>
            <a:r>
              <a:rPr lang="cs-CZ" sz="2000" dirty="0">
                <a:ea typeface="+mn-lt"/>
                <a:cs typeface="+mn-lt"/>
                <a:hlinkClick r:id="rId5"/>
              </a:rPr>
              <a:t>kimberlitech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>
                <a:ea typeface="+mn-lt"/>
                <a:cs typeface="+mn-lt"/>
                <a:hlinkClick r:id="rId6"/>
              </a:rPr>
              <a:t>lamproitech</a:t>
            </a:r>
            <a:r>
              <a:rPr lang="cs-CZ" sz="2000" dirty="0">
                <a:ea typeface="+mn-lt"/>
                <a:cs typeface="+mn-lt"/>
              </a:rPr>
              <a:t> a </a:t>
            </a:r>
            <a:r>
              <a:rPr lang="cs-CZ" sz="2000" dirty="0">
                <a:ea typeface="+mn-lt"/>
                <a:cs typeface="+mn-lt"/>
                <a:hlinkClick r:id="rId7"/>
              </a:rPr>
              <a:t>komatiitech</a:t>
            </a:r>
            <a:r>
              <a:rPr lang="cs-CZ" sz="2000" dirty="0">
                <a:ea typeface="+mn-lt"/>
                <a:cs typeface="+mn-lt"/>
              </a:rPr>
              <a:t>.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10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4727BA-2777-4823-88E1-1B4B61968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B0E0E5-A956-4B80-A317-E670B96C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oušený diamant">
            <a:extLst>
              <a:ext uri="{FF2B5EF4-FFF2-40B4-BE49-F238E27FC236}">
                <a16:creationId xmlns:a16="http://schemas.microsoft.com/office/drawing/2014/main" id="{23B6E669-C76B-4194-BE8E-EB7DF2258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867" b="46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 w="12700"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8142369-1172-4897-98AF-7E16842C4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"/>
            <a:ext cx="12192000" cy="6857996"/>
            <a:chOff x="572" y="-1"/>
            <a:chExt cx="12192000" cy="685799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4EC643-469D-49F7-B2C7-FA3DA6FFA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3C04565-7FC8-416F-9C08-F430D337F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BD8DCF-6634-460D-AA2E-1357451FB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EAC9175-245B-4886-A4F2-EEA53C13F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Graphic 33">
              <a:extLst>
                <a:ext uri="{FF2B5EF4-FFF2-40B4-BE49-F238E27FC236}">
                  <a16:creationId xmlns:a16="http://schemas.microsoft.com/office/drawing/2014/main" id="{BC567658-11B8-4D35-89AE-B735346691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" name="Graphic 33">
              <a:extLst>
                <a:ext uri="{FF2B5EF4-FFF2-40B4-BE49-F238E27FC236}">
                  <a16:creationId xmlns:a16="http://schemas.microsoft.com/office/drawing/2014/main" id="{B2AAA79A-1602-4193-8170-9C436D9CE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3DA329F-1E5D-45FB-8990-73D039DB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76303"/>
            <a:ext cx="8817102" cy="29785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Diamat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Tvrdost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A1E8EF-3F2E-41C2-8F12-6589DE591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4105835"/>
            <a:ext cx="8817102" cy="1918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Diamant</a:t>
            </a:r>
            <a:r>
              <a:rPr lang="en-US" dirty="0">
                <a:solidFill>
                  <a:srgbClr val="FFFFFF"/>
                </a:solidFill>
              </a:rPr>
              <a:t> je </a:t>
            </a:r>
            <a:r>
              <a:rPr lang="en-US" dirty="0" err="1">
                <a:solidFill>
                  <a:srgbClr val="FFFFFF"/>
                </a:solidFill>
              </a:rPr>
              <a:t>téměř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nejtvrdší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známý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přírodní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u="sng" dirty="0" err="1">
                <a:solidFill>
                  <a:srgbClr val="FFFFFF"/>
                </a:solidFill>
              </a:rPr>
              <a:t>minerál</a:t>
            </a:r>
            <a:r>
              <a:rPr lang="en-US" dirty="0">
                <a:solidFill>
                  <a:srgbClr val="FFFFFF"/>
                </a:solidFill>
              </a:rPr>
              <a:t> a </a:t>
            </a:r>
            <a:r>
              <a:rPr lang="en-US" dirty="0" err="1">
                <a:solidFill>
                  <a:srgbClr val="FFFFFF"/>
                </a:solidFill>
              </a:rPr>
              <a:t>jedna</a:t>
            </a:r>
            <a:r>
              <a:rPr lang="en-US" dirty="0">
                <a:solidFill>
                  <a:srgbClr val="FFFFFF"/>
                </a:solidFill>
              </a:rPr>
              <a:t> z </a:t>
            </a:r>
            <a:r>
              <a:rPr lang="en-US" dirty="0" err="1">
                <a:solidFill>
                  <a:srgbClr val="FFFFFF"/>
                </a:solidFill>
              </a:rPr>
              <a:t>nejtvrdších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látek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vůbec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Je </a:t>
            </a:r>
            <a:r>
              <a:rPr lang="en-US" dirty="0" err="1">
                <a:solidFill>
                  <a:srgbClr val="FFFFFF"/>
                </a:solidFill>
              </a:rPr>
              <a:t>první</a:t>
            </a:r>
            <a:r>
              <a:rPr lang="en-US" dirty="0">
                <a:solidFill>
                  <a:srgbClr val="FFFFFF"/>
                </a:solidFill>
              </a:rPr>
              <a:t> v </a:t>
            </a:r>
            <a:r>
              <a:rPr lang="en-US" dirty="0" err="1">
                <a:solidFill>
                  <a:srgbClr val="FFFFFF"/>
                </a:solidFill>
              </a:rPr>
              <a:t>tabulce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minerálů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tvrdosti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870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6127CE-6F15-49AE-9751-398F3AC6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9EE8E6-54E7-44B2-9E3D-CEDA3DB2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246"/>
            <a:ext cx="3988697" cy="2461704"/>
          </a:xfrm>
        </p:spPr>
        <p:txBody>
          <a:bodyPr anchor="b">
            <a:normAutofit/>
          </a:bodyPr>
          <a:lstStyle/>
          <a:p>
            <a:r>
              <a:rPr lang="cs-CZ"/>
              <a:t>Hmotnost Diamantu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89158A-70FE-484D-93F1-819B01CC5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3725"/>
            <a:ext cx="3988697" cy="31238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Hmotnost diamantů se udává v </a:t>
            </a:r>
            <a:r>
              <a:rPr lang="cs-CZ" u="sng" dirty="0">
                <a:ea typeface="+mn-lt"/>
                <a:cs typeface="+mn-lt"/>
              </a:rPr>
              <a:t>karátech.</a:t>
            </a:r>
            <a:endParaRPr lang="cs-CZ" u="sng" dirty="0">
              <a:ea typeface="+mn-lt"/>
              <a:cs typeface="+mn-lt"/>
              <a:hlinkClick r:id="rId2"/>
            </a:endParaRPr>
          </a:p>
          <a:p>
            <a:r>
              <a:rPr lang="cs-CZ" dirty="0">
                <a:ea typeface="+mn-lt"/>
                <a:cs typeface="+mn-lt"/>
              </a:rPr>
              <a:t>Diamant o hmotnosti 1 g má tedy 5 karátů.</a:t>
            </a:r>
          </a:p>
          <a:p>
            <a:r>
              <a:rPr lang="cs-CZ" dirty="0">
                <a:ea typeface="+mn-lt"/>
                <a:cs typeface="+mn-lt"/>
              </a:rPr>
              <a:t>Diamanty v běžně prodávaných špercích mají obvykle hmotnost v setinách, desetinách až jednotkách karátů.</a:t>
            </a:r>
          </a:p>
          <a:p>
            <a:endParaRPr lang="cs-CZ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569553-A9EF-4DFD-8655-83E8E371E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535" y="-6437"/>
            <a:ext cx="6400800" cy="6864437"/>
            <a:chOff x="5171535" y="-6437"/>
            <a:chExt cx="6400800" cy="686443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DC8AF8-AB6B-4BE2-8799-036A8114C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40813" y="5761025"/>
              <a:ext cx="0" cy="49653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26BDDD1-4083-41D2-A307-A7F69764C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40813" y="567246"/>
              <a:ext cx="0" cy="457515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6FADF5-AAF7-4ECF-B74A-CEFB73843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86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2DAA673-322E-4BDB-9223-AA485CED2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7ADDAC-AD53-487B-8DD5-601627C57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6724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7153BA-1FC2-438B-BFF2-E6B45A21E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62643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4" descr="Broušený diamant">
            <a:extLst>
              <a:ext uri="{FF2B5EF4-FFF2-40B4-BE49-F238E27FC236}">
                <a16:creationId xmlns:a16="http://schemas.microsoft.com/office/drawing/2014/main" id="{6516D0EF-1EA3-45C2-BF05-2D207739F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15" r="2" b="2"/>
          <a:stretch/>
        </p:blipFill>
        <p:spPr>
          <a:xfrm>
            <a:off x="5605498" y="1031197"/>
            <a:ext cx="5524752" cy="4734904"/>
          </a:xfrm>
          <a:custGeom>
            <a:avLst/>
            <a:gdLst/>
            <a:ahLst/>
            <a:cxnLst/>
            <a:rect l="l" t="t" r="r" b="b"/>
            <a:pathLst>
              <a:path w="5524752" h="4734904">
                <a:moveTo>
                  <a:pt x="2762375" y="0"/>
                </a:moveTo>
                <a:cubicBezTo>
                  <a:pt x="4287995" y="0"/>
                  <a:pt x="5524752" y="1236757"/>
                  <a:pt x="5524752" y="2762375"/>
                </a:cubicBezTo>
                <a:lnTo>
                  <a:pt x="5524752" y="3745069"/>
                </a:lnTo>
                <a:lnTo>
                  <a:pt x="5524752" y="4734904"/>
                </a:lnTo>
                <a:lnTo>
                  <a:pt x="0" y="4734904"/>
                </a:lnTo>
                <a:lnTo>
                  <a:pt x="0" y="2762375"/>
                </a:lnTo>
                <a:cubicBezTo>
                  <a:pt x="0" y="1236757"/>
                  <a:pt x="1236757" y="0"/>
                  <a:pt x="2762375" y="0"/>
                </a:cubicBez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08174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4727BA-2777-4823-88E1-1B4B61968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0E0E5-A956-4B80-A317-E670B96C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oušený diamant">
            <a:extLst>
              <a:ext uri="{FF2B5EF4-FFF2-40B4-BE49-F238E27FC236}">
                <a16:creationId xmlns:a16="http://schemas.microsoft.com/office/drawing/2014/main" id="{3A62E005-1D85-4BEB-962B-F6F68B822E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214" r="-2" b="12198"/>
          <a:stretch/>
        </p:blipFill>
        <p:spPr>
          <a:xfrm>
            <a:off x="20" y="-1"/>
            <a:ext cx="12191980" cy="6873463"/>
          </a:xfrm>
          <a:prstGeom prst="rect">
            <a:avLst/>
          </a:prstGeom>
          <a:ln w="12700"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42369-1172-4897-98AF-7E16842C4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"/>
            <a:ext cx="12192000" cy="6857996"/>
            <a:chOff x="572" y="-1"/>
            <a:chExt cx="12192000" cy="685799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4EC643-469D-49F7-B2C7-FA3DA6FFA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3C04565-7FC8-416F-9C08-F430D337F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BD8DCF-6634-460D-AA2E-1357451FB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EAC9175-245B-4886-A4F2-EEA53C13F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Graphic 33">
              <a:extLst>
                <a:ext uri="{FF2B5EF4-FFF2-40B4-BE49-F238E27FC236}">
                  <a16:creationId xmlns:a16="http://schemas.microsoft.com/office/drawing/2014/main" id="{BC567658-11B8-4D35-89AE-B735346691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Graphic 33">
              <a:extLst>
                <a:ext uri="{FF2B5EF4-FFF2-40B4-BE49-F238E27FC236}">
                  <a16:creationId xmlns:a16="http://schemas.microsoft.com/office/drawing/2014/main" id="{B2AAA79A-1602-4193-8170-9C436D9CE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17BAF40-BFBB-4C73-BD79-8372D52C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76303"/>
            <a:ext cx="8817102" cy="2978517"/>
          </a:xfrm>
        </p:spPr>
        <p:txBody>
          <a:bodyPr anchor="b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Barva Diamantu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EA74FE-5507-437F-9EFD-1481B1BE5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4105835"/>
            <a:ext cx="8817102" cy="191872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Chemicky čistý a strukturálně perfektní diamant je dokonale čirý bez odstínů nebo zabarvení.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Barva diamantu. může být způsobena chemickou nečistotou nebo strukturálními kazy v krystalové mřížce.</a:t>
            </a:r>
          </a:p>
          <a:p>
            <a:r>
              <a:rPr lang="cs-CZ" dirty="0">
                <a:ea typeface="+mn-lt"/>
                <a:cs typeface="+mn-lt"/>
              </a:rPr>
              <a:t>Sytost a barva odstínu může zvýšit i snížit cenu diamantu.</a:t>
            </a:r>
          </a:p>
          <a:p>
            <a:r>
              <a:rPr lang="cs-CZ" dirty="0">
                <a:ea typeface="+mn-lt"/>
                <a:cs typeface="+mn-lt"/>
              </a:rPr>
              <a:t>Například čiré diamanty s odstínem žluté nebo hnědé jsou většinou levnější, zatímco růžové, červené, sytě žluté nebo modré diamanty jsou velmi ceněny.</a:t>
            </a:r>
            <a:endParaRPr lang="cs-CZ" dirty="0">
              <a:solidFill>
                <a:srgbClr val="F6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01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rchVTI">
  <a:themeElements>
    <a:clrScheme name="AnalogousFromDarkSeedLeftStep">
      <a:dk1>
        <a:srgbClr val="000000"/>
      </a:dk1>
      <a:lt1>
        <a:srgbClr val="FFFFFF"/>
      </a:lt1>
      <a:dk2>
        <a:srgbClr val="2A1C32"/>
      </a:dk2>
      <a:lt2>
        <a:srgbClr val="F0F3F3"/>
      </a:lt2>
      <a:accent1>
        <a:srgbClr val="E62A48"/>
      </a:accent1>
      <a:accent2>
        <a:srgbClr val="D41885"/>
      </a:accent2>
      <a:accent3>
        <a:srgbClr val="E62AE6"/>
      </a:accent3>
      <a:accent4>
        <a:srgbClr val="8718D4"/>
      </a:accent4>
      <a:accent5>
        <a:srgbClr val="4A2AE6"/>
      </a:accent5>
      <a:accent6>
        <a:srgbClr val="1846D4"/>
      </a:accent6>
      <a:hlink>
        <a:srgbClr val="7B55C6"/>
      </a:hlink>
      <a:folHlink>
        <a:srgbClr val="7F7F7F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ArchVTI</vt:lpstr>
      <vt:lpstr>Diamant</vt:lpstr>
      <vt:lpstr>Vznik Diamantu</vt:lpstr>
      <vt:lpstr>Diamat Tvrdost </vt:lpstr>
      <vt:lpstr>Hmotnost Diamantu</vt:lpstr>
      <vt:lpstr>Barva Diamantu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76</cp:revision>
  <dcterms:created xsi:type="dcterms:W3CDTF">2021-09-16T07:45:32Z</dcterms:created>
  <dcterms:modified xsi:type="dcterms:W3CDTF">2021-09-16T08:08:51Z</dcterms:modified>
</cp:coreProperties>
</file>