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7DC8F-3E18-87B2-A6D5-1D2F32FA2A15}" v="67" dt="2021-10-04T05:56:52.228"/>
    <p1510:client id="{C0209A01-0765-4D58-9DAE-332E3781862B}" v="136" dt="2021-09-23T08:05:52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las Adam" userId="S::amiklas@zscehnice.cz::92aca356-b4cc-4111-9f76-8ed2a4c7ead2" providerId="AD" clId="Web-{C0209A01-0765-4D58-9DAE-332E3781862B}"/>
    <pc:docChg chg="addSld modSld">
      <pc:chgData name="Miklas Adam" userId="S::amiklas@zscehnice.cz::92aca356-b4cc-4111-9f76-8ed2a4c7ead2" providerId="AD" clId="Web-{C0209A01-0765-4D58-9DAE-332E3781862B}" dt="2021-09-23T08:05:54.356" v="78"/>
      <pc:docMkLst>
        <pc:docMk/>
      </pc:docMkLst>
      <pc:sldChg chg="addSp modSp mod setBg addAnim setClrOvrMap">
        <pc:chgData name="Miklas Adam" userId="S::amiklas@zscehnice.cz::92aca356-b4cc-4111-9f76-8ed2a4c7ead2" providerId="AD" clId="Web-{C0209A01-0765-4D58-9DAE-332E3781862B}" dt="2021-09-23T07:59:39.769" v="26"/>
        <pc:sldMkLst>
          <pc:docMk/>
          <pc:sldMk cId="3799523001" sldId="256"/>
        </pc:sldMkLst>
        <pc:spChg chg="mod">
          <ac:chgData name="Miklas Adam" userId="S::amiklas@zscehnice.cz::92aca356-b4cc-4111-9f76-8ed2a4c7ead2" providerId="AD" clId="Web-{C0209A01-0765-4D58-9DAE-332E3781862B}" dt="2021-09-23T07:59:39.769" v="24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Miklas Adam" userId="S::amiklas@zscehnice.cz::92aca356-b4cc-4111-9f76-8ed2a4c7ead2" providerId="AD" clId="Web-{C0209A01-0765-4D58-9DAE-332E3781862B}" dt="2021-09-23T07:59:39.769" v="24"/>
          <ac:spMkLst>
            <pc:docMk/>
            <pc:sldMk cId="3799523001" sldId="256"/>
            <ac:spMk id="3" creationId="{00000000-0000-0000-0000-000000000000}"/>
          </ac:spMkLst>
        </pc:spChg>
        <pc:spChg chg="add mod">
          <ac:chgData name="Miklas Adam" userId="S::amiklas@zscehnice.cz::92aca356-b4cc-4111-9f76-8ed2a4c7ead2" providerId="AD" clId="Web-{C0209A01-0765-4D58-9DAE-332E3781862B}" dt="2021-09-23T07:59:39.769" v="24"/>
          <ac:spMkLst>
            <pc:docMk/>
            <pc:sldMk cId="3799523001" sldId="256"/>
            <ac:spMk id="5" creationId="{0A268D38-6977-4942-8E77-4ECAD0762039}"/>
          </ac:spMkLst>
        </pc:spChg>
        <pc:spChg chg="add">
          <ac:chgData name="Miklas Adam" userId="S::amiklas@zscehnice.cz::92aca356-b4cc-4111-9f76-8ed2a4c7ead2" providerId="AD" clId="Web-{C0209A01-0765-4D58-9DAE-332E3781862B}" dt="2021-09-23T07:59:39.769" v="24"/>
          <ac:spMkLst>
            <pc:docMk/>
            <pc:sldMk cId="3799523001" sldId="256"/>
            <ac:spMk id="10" creationId="{E49CC64F-7275-4E33-961B-0C5CDC439875}"/>
          </ac:spMkLst>
        </pc:spChg>
        <pc:picChg chg="add mod">
          <ac:chgData name="Miklas Adam" userId="S::amiklas@zscehnice.cz::92aca356-b4cc-4111-9f76-8ed2a4c7ead2" providerId="AD" clId="Web-{C0209A01-0765-4D58-9DAE-332E3781862B}" dt="2021-09-23T07:59:39.769" v="24"/>
          <ac:picMkLst>
            <pc:docMk/>
            <pc:sldMk cId="3799523001" sldId="256"/>
            <ac:picMk id="4" creationId="{D5F75B67-4BDA-4E89-AB11-FDB14ACBAE50}"/>
          </ac:picMkLst>
        </pc:picChg>
      </pc:sldChg>
      <pc:sldChg chg="addSp modSp new mod setBg setClrOvrMap">
        <pc:chgData name="Miklas Adam" userId="S::amiklas@zscehnice.cz::92aca356-b4cc-4111-9f76-8ed2a4c7ead2" providerId="AD" clId="Web-{C0209A01-0765-4D58-9DAE-332E3781862B}" dt="2021-09-23T08:02:48.008" v="53"/>
        <pc:sldMkLst>
          <pc:docMk/>
          <pc:sldMk cId="264514909" sldId="257"/>
        </pc:sldMkLst>
        <pc:spChg chg="mo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2" creationId="{0D1467EF-BED3-4DF3-8CE7-17B31514E2EB}"/>
          </ac:spMkLst>
        </pc:spChg>
        <pc:spChg chg="mo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3" creationId="{AD56F2A1-324A-4835-B7EB-397E1EE75ABA}"/>
          </ac:spMkLst>
        </pc:spChg>
        <pc:spChg chg="add mo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5" creationId="{A0C28486-35C1-43C0-A3E1-6DF95F3BD5B8}"/>
          </ac:spMkLst>
        </pc:spChg>
        <pc:spChg chg="add mo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8" creationId="{CFF96C29-AA1F-4685-A437-6B80855CB5AE}"/>
          </ac:spMkLst>
        </pc:spChg>
        <pc:spChg chg="ad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13" creationId="{A86541C6-61B1-4DAA-B57A-EAF3F24F0491}"/>
          </ac:spMkLst>
        </pc:spChg>
        <pc:spChg chg="add">
          <ac:chgData name="Miklas Adam" userId="S::amiklas@zscehnice.cz::92aca356-b4cc-4111-9f76-8ed2a4c7ead2" providerId="AD" clId="Web-{C0209A01-0765-4D58-9DAE-332E3781862B}" dt="2021-09-23T08:02:48.008" v="53"/>
          <ac:spMkLst>
            <pc:docMk/>
            <pc:sldMk cId="264514909" sldId="257"/>
            <ac:spMk id="15" creationId="{71750011-2006-46BB-AFDE-C6E461752333}"/>
          </ac:spMkLst>
        </pc:spChg>
        <pc:picChg chg="add mod">
          <ac:chgData name="Miklas Adam" userId="S::amiklas@zscehnice.cz::92aca356-b4cc-4111-9f76-8ed2a4c7ead2" providerId="AD" clId="Web-{C0209A01-0765-4D58-9DAE-332E3781862B}" dt="2021-09-23T08:02:48.008" v="53"/>
          <ac:picMkLst>
            <pc:docMk/>
            <pc:sldMk cId="264514909" sldId="257"/>
            <ac:picMk id="4" creationId="{6DEEFCB7-CAF4-4078-9482-81C73EE84659}"/>
          </ac:picMkLst>
        </pc:picChg>
        <pc:picChg chg="add mod ord">
          <ac:chgData name="Miklas Adam" userId="S::amiklas@zscehnice.cz::92aca356-b4cc-4111-9f76-8ed2a4c7ead2" providerId="AD" clId="Web-{C0209A01-0765-4D58-9DAE-332E3781862B}" dt="2021-09-23T08:02:48.008" v="53"/>
          <ac:picMkLst>
            <pc:docMk/>
            <pc:sldMk cId="264514909" sldId="257"/>
            <ac:picMk id="7" creationId="{689E76F7-3161-40FE-B8C4-5E310532B15E}"/>
          </ac:picMkLst>
        </pc:picChg>
      </pc:sldChg>
      <pc:sldChg chg="addSp modSp new mod setBg setClrOvrMap">
        <pc:chgData name="Miklas Adam" userId="S::amiklas@zscehnice.cz::92aca356-b4cc-4111-9f76-8ed2a4c7ead2" providerId="AD" clId="Web-{C0209A01-0765-4D58-9DAE-332E3781862B}" dt="2021-09-23T08:04:27.479" v="63"/>
        <pc:sldMkLst>
          <pc:docMk/>
          <pc:sldMk cId="3983707230" sldId="258"/>
        </pc:sldMkLst>
        <pc:spChg chg="mod">
          <ac:chgData name="Miklas Adam" userId="S::amiklas@zscehnice.cz::92aca356-b4cc-4111-9f76-8ed2a4c7ead2" providerId="AD" clId="Web-{C0209A01-0765-4D58-9DAE-332E3781862B}" dt="2021-09-23T08:04:27.479" v="63"/>
          <ac:spMkLst>
            <pc:docMk/>
            <pc:sldMk cId="3983707230" sldId="258"/>
            <ac:spMk id="2" creationId="{A4956DBB-1004-4274-9540-42E29BB3A1D6}"/>
          </ac:spMkLst>
        </pc:spChg>
        <pc:spChg chg="mod">
          <ac:chgData name="Miklas Adam" userId="S::amiklas@zscehnice.cz::92aca356-b4cc-4111-9f76-8ed2a4c7ead2" providerId="AD" clId="Web-{C0209A01-0765-4D58-9DAE-332E3781862B}" dt="2021-09-23T08:04:27.479" v="63"/>
          <ac:spMkLst>
            <pc:docMk/>
            <pc:sldMk cId="3983707230" sldId="258"/>
            <ac:spMk id="3" creationId="{DC238CF7-60F1-46DF-A860-DF48B83FC28E}"/>
          </ac:spMkLst>
        </pc:spChg>
        <pc:spChg chg="add">
          <ac:chgData name="Miklas Adam" userId="S::amiklas@zscehnice.cz::92aca356-b4cc-4111-9f76-8ed2a4c7ead2" providerId="AD" clId="Web-{C0209A01-0765-4D58-9DAE-332E3781862B}" dt="2021-09-23T08:04:27.479" v="63"/>
          <ac:spMkLst>
            <pc:docMk/>
            <pc:sldMk cId="3983707230" sldId="258"/>
            <ac:spMk id="9" creationId="{CF62D2A7-8207-488C-9F46-316BA81A16C8}"/>
          </ac:spMkLst>
        </pc:spChg>
        <pc:picChg chg="add mod">
          <ac:chgData name="Miklas Adam" userId="S::amiklas@zscehnice.cz::92aca356-b4cc-4111-9f76-8ed2a4c7ead2" providerId="AD" clId="Web-{C0209A01-0765-4D58-9DAE-332E3781862B}" dt="2021-09-23T08:04:27.479" v="63"/>
          <ac:picMkLst>
            <pc:docMk/>
            <pc:sldMk cId="3983707230" sldId="258"/>
            <ac:picMk id="4" creationId="{4393078F-2D95-47C0-9AEB-F95EA47EE421}"/>
          </ac:picMkLst>
        </pc:picChg>
      </pc:sldChg>
      <pc:sldChg chg="addSp modSp new mod setBg">
        <pc:chgData name="Miklas Adam" userId="S::amiklas@zscehnice.cz::92aca356-b4cc-4111-9f76-8ed2a4c7ead2" providerId="AD" clId="Web-{C0209A01-0765-4D58-9DAE-332E3781862B}" dt="2021-09-23T08:05:54.356" v="78"/>
        <pc:sldMkLst>
          <pc:docMk/>
          <pc:sldMk cId="1937905482" sldId="259"/>
        </pc:sldMkLst>
        <pc:spChg chg="mod">
          <ac:chgData name="Miklas Adam" userId="S::amiklas@zscehnice.cz::92aca356-b4cc-4111-9f76-8ed2a4c7ead2" providerId="AD" clId="Web-{C0209A01-0765-4D58-9DAE-332E3781862B}" dt="2021-09-23T08:05:54.356" v="78"/>
          <ac:spMkLst>
            <pc:docMk/>
            <pc:sldMk cId="1937905482" sldId="259"/>
            <ac:spMk id="2" creationId="{D080B453-6B22-4DA4-B1D3-C1B2F27DDF0C}"/>
          </ac:spMkLst>
        </pc:spChg>
        <pc:spChg chg="mod">
          <ac:chgData name="Miklas Adam" userId="S::amiklas@zscehnice.cz::92aca356-b4cc-4111-9f76-8ed2a4c7ead2" providerId="AD" clId="Web-{C0209A01-0765-4D58-9DAE-332E3781862B}" dt="2021-09-23T08:05:54.356" v="78"/>
          <ac:spMkLst>
            <pc:docMk/>
            <pc:sldMk cId="1937905482" sldId="259"/>
            <ac:spMk id="3" creationId="{05D10A55-E2DF-4041-8ABC-CC65C8CD53CB}"/>
          </ac:spMkLst>
        </pc:spChg>
        <pc:spChg chg="add mod">
          <ac:chgData name="Miklas Adam" userId="S::amiklas@zscehnice.cz::92aca356-b4cc-4111-9f76-8ed2a4c7ead2" providerId="AD" clId="Web-{C0209A01-0765-4D58-9DAE-332E3781862B}" dt="2021-09-23T08:05:54.356" v="78"/>
          <ac:spMkLst>
            <pc:docMk/>
            <pc:sldMk cId="1937905482" sldId="259"/>
            <ac:spMk id="5" creationId="{3609A5E5-E89A-47D8-963A-64F909A8F7E7}"/>
          </ac:spMkLst>
        </pc:spChg>
        <pc:spChg chg="add">
          <ac:chgData name="Miklas Adam" userId="S::amiklas@zscehnice.cz::92aca356-b4cc-4111-9f76-8ed2a4c7ead2" providerId="AD" clId="Web-{C0209A01-0765-4D58-9DAE-332E3781862B}" dt="2021-09-23T08:05:54.356" v="78"/>
          <ac:spMkLst>
            <pc:docMk/>
            <pc:sldMk cId="1937905482" sldId="259"/>
            <ac:spMk id="10" creationId="{3CD9DF72-87A3-404E-A828-84CBF11A8303}"/>
          </ac:spMkLst>
        </pc:spChg>
        <pc:picChg chg="add mod ord">
          <ac:chgData name="Miklas Adam" userId="S::amiklas@zscehnice.cz::92aca356-b4cc-4111-9f76-8ed2a4c7ead2" providerId="AD" clId="Web-{C0209A01-0765-4D58-9DAE-332E3781862B}" dt="2021-09-23T08:05:54.356" v="78"/>
          <ac:picMkLst>
            <pc:docMk/>
            <pc:sldMk cId="1937905482" sldId="259"/>
            <ac:picMk id="4" creationId="{1A9B2D34-C427-4DC3-849E-82F3AA4590FA}"/>
          </ac:picMkLst>
        </pc:picChg>
        <pc:cxnChg chg="add">
          <ac:chgData name="Miklas Adam" userId="S::amiklas@zscehnice.cz::92aca356-b4cc-4111-9f76-8ed2a4c7ead2" providerId="AD" clId="Web-{C0209A01-0765-4D58-9DAE-332E3781862B}" dt="2021-09-23T08:05:54.356" v="78"/>
          <ac:cxnSpMkLst>
            <pc:docMk/>
            <pc:sldMk cId="1937905482" sldId="259"/>
            <ac:cxnSpMk id="12" creationId="{20E3A342-4D61-4E3F-AF90-1AB42AEB96CC}"/>
          </ac:cxnSpMkLst>
        </pc:cxnChg>
      </pc:sldChg>
    </pc:docChg>
  </pc:docChgLst>
  <pc:docChgLst>
    <pc:chgData name="Miklas Adam" userId="S::amiklas@zscehnice.cz::92aca356-b4cc-4111-9f76-8ed2a4c7ead2" providerId="AD" clId="Web-{B6A7DC8F-3E18-87B2-A6D5-1D2F32FA2A15}"/>
    <pc:docChg chg="addSld modSld">
      <pc:chgData name="Miklas Adam" userId="S::amiklas@zscehnice.cz::92aca356-b4cc-4111-9f76-8ed2a4c7ead2" providerId="AD" clId="Web-{B6A7DC8F-3E18-87B2-A6D5-1D2F32FA2A15}" dt="2021-10-04T05:56:58.682" v="64"/>
      <pc:docMkLst>
        <pc:docMk/>
      </pc:docMkLst>
      <pc:sldChg chg="delSp">
        <pc:chgData name="Miklas Adam" userId="S::amiklas@zscehnice.cz::92aca356-b4cc-4111-9f76-8ed2a4c7ead2" providerId="AD" clId="Web-{B6A7DC8F-3E18-87B2-A6D5-1D2F32FA2A15}" dt="2021-10-04T05:46:37.293" v="18"/>
        <pc:sldMkLst>
          <pc:docMk/>
          <pc:sldMk cId="3799523001" sldId="256"/>
        </pc:sldMkLst>
        <pc:spChg chg="del">
          <ac:chgData name="Miklas Adam" userId="S::amiklas@zscehnice.cz::92aca356-b4cc-4111-9f76-8ed2a4c7ead2" providerId="AD" clId="Web-{B6A7DC8F-3E18-87B2-A6D5-1D2F32FA2A15}" dt="2021-10-04T05:46:37.293" v="18"/>
          <ac:spMkLst>
            <pc:docMk/>
            <pc:sldMk cId="3799523001" sldId="256"/>
            <ac:spMk id="5" creationId="{0A268D38-6977-4942-8E77-4ECAD0762039}"/>
          </ac:spMkLst>
        </pc:spChg>
      </pc:sldChg>
      <pc:sldChg chg="modSp">
        <pc:chgData name="Miklas Adam" userId="S::amiklas@zscehnice.cz::92aca356-b4cc-4111-9f76-8ed2a4c7ead2" providerId="AD" clId="Web-{B6A7DC8F-3E18-87B2-A6D5-1D2F32FA2A15}" dt="2021-10-04T05:54:31.585" v="44" actId="20577"/>
        <pc:sldMkLst>
          <pc:docMk/>
          <pc:sldMk cId="264514909" sldId="257"/>
        </pc:sldMkLst>
        <pc:spChg chg="mod">
          <ac:chgData name="Miklas Adam" userId="S::amiklas@zscehnice.cz::92aca356-b4cc-4111-9f76-8ed2a4c7ead2" providerId="AD" clId="Web-{B6A7DC8F-3E18-87B2-A6D5-1D2F32FA2A15}" dt="2021-10-04T05:54:31.585" v="44" actId="20577"/>
          <ac:spMkLst>
            <pc:docMk/>
            <pc:sldMk cId="264514909" sldId="257"/>
            <ac:spMk id="3" creationId="{AD56F2A1-324A-4835-B7EB-397E1EE75ABA}"/>
          </ac:spMkLst>
        </pc:spChg>
      </pc:sldChg>
      <pc:sldChg chg="addSp modSp new mod setBg setClrOvrMap">
        <pc:chgData name="Miklas Adam" userId="S::amiklas@zscehnice.cz::92aca356-b4cc-4111-9f76-8ed2a4c7ead2" providerId="AD" clId="Web-{B6A7DC8F-3E18-87B2-A6D5-1D2F32FA2A15}" dt="2021-10-04T05:56:58.682" v="64"/>
        <pc:sldMkLst>
          <pc:docMk/>
          <pc:sldMk cId="3409858104" sldId="260"/>
        </pc:sldMkLst>
        <pc:spChg chg="mod">
          <ac:chgData name="Miklas Adam" userId="S::amiklas@zscehnice.cz::92aca356-b4cc-4111-9f76-8ed2a4c7ead2" providerId="AD" clId="Web-{B6A7DC8F-3E18-87B2-A6D5-1D2F32FA2A15}" dt="2021-10-04T05:56:58.682" v="64"/>
          <ac:spMkLst>
            <pc:docMk/>
            <pc:sldMk cId="3409858104" sldId="260"/>
            <ac:spMk id="2" creationId="{61A11200-7FE3-4207-A576-69A4AFA4AF22}"/>
          </ac:spMkLst>
        </pc:spChg>
        <pc:spChg chg="mod">
          <ac:chgData name="Miklas Adam" userId="S::amiklas@zscehnice.cz::92aca356-b4cc-4111-9f76-8ed2a4c7ead2" providerId="AD" clId="Web-{B6A7DC8F-3E18-87B2-A6D5-1D2F32FA2A15}" dt="2021-10-04T05:56:58.682" v="64"/>
          <ac:spMkLst>
            <pc:docMk/>
            <pc:sldMk cId="3409858104" sldId="260"/>
            <ac:spMk id="3" creationId="{7D27259B-E9F5-4B63-A7AE-BA531701E96A}"/>
          </ac:spMkLst>
        </pc:spChg>
        <pc:spChg chg="add">
          <ac:chgData name="Miklas Adam" userId="S::amiklas@zscehnice.cz::92aca356-b4cc-4111-9f76-8ed2a4c7ead2" providerId="AD" clId="Web-{B6A7DC8F-3E18-87B2-A6D5-1D2F32FA2A15}" dt="2021-10-04T05:56:58.682" v="64"/>
          <ac:spMkLst>
            <pc:docMk/>
            <pc:sldMk cId="3409858104" sldId="260"/>
            <ac:spMk id="9" creationId="{CF62D2A7-8207-488C-9F46-316BA81A16C8}"/>
          </ac:spMkLst>
        </pc:spChg>
        <pc:picChg chg="add mod">
          <ac:chgData name="Miklas Adam" userId="S::amiklas@zscehnice.cz::92aca356-b4cc-4111-9f76-8ed2a4c7ead2" providerId="AD" clId="Web-{B6A7DC8F-3E18-87B2-A6D5-1D2F32FA2A15}" dt="2021-10-04T05:56:58.682" v="64"/>
          <ac:picMkLst>
            <pc:docMk/>
            <pc:sldMk cId="3409858104" sldId="260"/>
            <ac:picMk id="4" creationId="{89772187-07D8-42AF-B479-B21499991F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olom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Dolomi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commons.wikimedia.org/wiki/File:Dolomit,4_Rumunia;_pseudomorfoza_po_kalcycie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olomit,_Rumunia;_pseudomorfoza_po_kalcyci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5400">
                <a:cs typeface="Calibri Light"/>
              </a:rPr>
              <a:t>Dolomit </a:t>
            </a: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 sz="2000">
                <a:cs typeface="Calibri"/>
              </a:rPr>
              <a:t>Adam Miklas</a:t>
            </a:r>
          </a:p>
          <a:p>
            <a:pPr algn="l"/>
            <a:r>
              <a:rPr lang="cs-CZ" sz="2000">
                <a:cs typeface="Calibri"/>
              </a:rPr>
              <a:t>23.9.2021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5F75B67-4BDA-4E89-AB11-FDB14ACBAE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874" r="-2" b="886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67EF-BED3-4DF3-8CE7-17B31514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249006" cy="1325563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Výskyt,objev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6F2A1-324A-4835-B7EB-397E1EE7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4" y="2871982"/>
            <a:ext cx="4245428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 dirty="0" err="1">
                <a:ea typeface="+mn-lt"/>
                <a:cs typeface="+mn-lt"/>
              </a:rPr>
              <a:t>Dolomit</a:t>
            </a:r>
            <a:r>
              <a:rPr lang="en-US" sz="1800" dirty="0">
                <a:ea typeface="+mn-lt"/>
                <a:cs typeface="+mn-lt"/>
              </a:rPr>
              <a:t> , je </a:t>
            </a:r>
            <a:r>
              <a:rPr lang="en-US" sz="1800" dirty="0" err="1">
                <a:ea typeface="+mn-lt"/>
                <a:cs typeface="+mn-lt"/>
              </a:rPr>
              <a:t>klencový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minerál</a:t>
            </a:r>
            <a:r>
              <a:rPr lang="en-US" sz="1800" dirty="0">
                <a:ea typeface="+mn-lt"/>
                <a:cs typeface="+mn-lt"/>
              </a:rPr>
              <a:t>.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francouzský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mineralog</a:t>
            </a:r>
            <a:r>
              <a:rPr lang="en-US" sz="1800" dirty="0">
                <a:ea typeface="+mn-lt"/>
                <a:cs typeface="+mn-lt"/>
              </a:rPr>
              <a:t> a </a:t>
            </a:r>
            <a:r>
              <a:rPr lang="en-US" sz="1800" dirty="0" err="1">
                <a:ea typeface="+mn-lt"/>
                <a:cs typeface="+mn-lt"/>
              </a:rPr>
              <a:t>geolog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který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tento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minerál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popsal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při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zkoumání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pohoří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b="1" dirty="0" err="1">
                <a:ea typeface="+mn-lt"/>
                <a:cs typeface="+mn-lt"/>
              </a:rPr>
              <a:t>Dolomity</a:t>
            </a:r>
            <a:r>
              <a:rPr lang="en-US" sz="1800" dirty="0">
                <a:ea typeface="+mn-lt"/>
                <a:cs typeface="+mn-lt"/>
              </a:rPr>
              <a:t> v </a:t>
            </a:r>
            <a:r>
              <a:rPr lang="en-US" sz="1800" dirty="0" err="1">
                <a:ea typeface="+mn-lt"/>
                <a:cs typeface="+mn-lt"/>
              </a:rPr>
              <a:t>severní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Itálii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cs typeface="Calibri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86541C6-61B1-4DAA-B57A-EAF3F24F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89E76F7-3161-40FE-B8C4-5E310532B1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296" r="1" b="14718"/>
          <a:stretch/>
        </p:blipFill>
        <p:spPr>
          <a:xfrm>
            <a:off x="5142944" y="3"/>
            <a:ext cx="6069184" cy="283978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3" y="106160"/>
                </a:lnTo>
                <a:cubicBezTo>
                  <a:pt x="5907891" y="1641596"/>
                  <a:pt x="4611168" y="2839783"/>
                  <a:pt x="3034592" y="2839783"/>
                </a:cubicBezTo>
                <a:cubicBezTo>
                  <a:pt x="1458016" y="2839783"/>
                  <a:pt x="161292" y="1641596"/>
                  <a:pt x="5360" y="10616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1750011-2006-46BB-AFDE-C6E461752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DEEFCB7-CAF4-4078-9482-81C73EE846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4" b="479"/>
          <a:stretch/>
        </p:blipFill>
        <p:spPr>
          <a:xfrm>
            <a:off x="7190587" y="3124784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3044952" y="0"/>
                </a:moveTo>
                <a:cubicBezTo>
                  <a:pt x="3780687" y="0"/>
                  <a:pt x="4455477" y="260939"/>
                  <a:pt x="4981824" y="695319"/>
                </a:cubicBezTo>
                <a:lnTo>
                  <a:pt x="5001415" y="713124"/>
                </a:lnTo>
                <a:lnTo>
                  <a:pt x="5001415" y="3733214"/>
                </a:lnTo>
                <a:lnTo>
                  <a:pt x="81043" y="3733214"/>
                </a:lnTo>
                <a:lnTo>
                  <a:pt x="61862" y="3658617"/>
                </a:lnTo>
                <a:cubicBezTo>
                  <a:pt x="21301" y="3460397"/>
                  <a:pt x="0" y="3255162"/>
                  <a:pt x="0" y="3044952"/>
                </a:cubicBezTo>
                <a:cubicBezTo>
                  <a:pt x="0" y="1363271"/>
                  <a:pt x="1363271" y="0"/>
                  <a:pt x="3044952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C28486-35C1-43C0-A3E1-6DF95F3BD5B8}"/>
              </a:ext>
            </a:extLst>
          </p:cNvPr>
          <p:cNvSpPr txBox="1"/>
          <p:nvPr/>
        </p:nvSpPr>
        <p:spPr>
          <a:xfrm>
            <a:off x="10013198" y="6870700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F96C29-AA1F-4685-A437-6B80855CB5AE}"/>
              </a:ext>
            </a:extLst>
          </p:cNvPr>
          <p:cNvSpPr txBox="1"/>
          <p:nvPr/>
        </p:nvSpPr>
        <p:spPr>
          <a:xfrm>
            <a:off x="7821696" y="6870700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4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6DBB-1004-4274-9540-42E29BB3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využití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8CF7-60F1-46DF-A860-DF48B83FC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Speciální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druhy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cementu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ve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stavebnictví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>
                <a:ea typeface="+mn-lt"/>
                <a:cs typeface="+mn-lt"/>
              </a:rPr>
              <a:t>hnojivo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>
                <a:ea typeface="+mn-lt"/>
                <a:cs typeface="+mn-lt"/>
              </a:rPr>
              <a:t>ohnivzdorné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materiály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>
                <a:ea typeface="+mn-lt"/>
                <a:cs typeface="+mn-lt"/>
              </a:rPr>
              <a:t>Bezbarvé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odrůdy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jako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drahý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kámen</a:t>
            </a:r>
            <a:r>
              <a:rPr lang="en-US" sz="1800" dirty="0">
                <a:ea typeface="+mn-lt"/>
                <a:cs typeface="+mn-lt"/>
              </a:rPr>
              <a:t> (</a:t>
            </a:r>
            <a:r>
              <a:rPr lang="en-US" sz="1800">
                <a:ea typeface="+mn-lt"/>
                <a:cs typeface="+mn-lt"/>
              </a:rPr>
              <a:t>fasetové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brusy</a:t>
            </a:r>
            <a:r>
              <a:rPr lang="en-US" sz="1800" dirty="0">
                <a:ea typeface="+mn-lt"/>
                <a:cs typeface="+mn-lt"/>
              </a:rPr>
              <a:t>).</a:t>
            </a:r>
            <a:endParaRPr lang="en-US" sz="1800" dirty="0">
              <a:cs typeface="Calibri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393078F-2D95-47C0-9AEB-F95EA47EE4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62" r="21707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3707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A9B2D34-C427-4DC3-849E-82F3AA4590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223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B453-6B22-4DA4-B1D3-C1B2F27D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Vlastnosti </a:t>
            </a:r>
            <a:endParaRPr lang="en-US" sz="36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0A55-E2DF-4041-8ABC-CC65C8CD5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>
                <a:ea typeface="+mn-lt"/>
                <a:cs typeface="+mn-lt"/>
              </a:rPr>
              <a:t>Fyzikální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>
                <a:ea typeface="+mn-lt"/>
                <a:cs typeface="+mn-lt"/>
              </a:rPr>
              <a:t>vlastnosti</a:t>
            </a:r>
            <a:r>
              <a:rPr lang="en-US" sz="1800" b="1" dirty="0">
                <a:ea typeface="+mn-lt"/>
                <a:cs typeface="+mn-lt"/>
              </a:rPr>
              <a:t>: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>
                <a:ea typeface="+mn-lt"/>
                <a:cs typeface="+mn-lt"/>
              </a:rPr>
              <a:t>Tvrdost</a:t>
            </a:r>
            <a:r>
              <a:rPr lang="en-US" sz="1800" dirty="0">
                <a:ea typeface="+mn-lt"/>
                <a:cs typeface="+mn-lt"/>
              </a:rPr>
              <a:t> 3,5–4, </a:t>
            </a:r>
            <a:r>
              <a:rPr lang="en-US" sz="1800">
                <a:ea typeface="+mn-lt"/>
                <a:cs typeface="+mn-lt"/>
              </a:rPr>
              <a:t>křehký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>
                <a:ea typeface="+mn-lt"/>
                <a:cs typeface="+mn-lt"/>
              </a:rPr>
              <a:t>hustota</a:t>
            </a:r>
            <a:r>
              <a:rPr lang="en-US" sz="1800" dirty="0">
                <a:ea typeface="+mn-lt"/>
                <a:cs typeface="+mn-lt"/>
              </a:rPr>
              <a:t> 2,9 g/cm³, </a:t>
            </a:r>
            <a:r>
              <a:rPr lang="en-US" sz="1800">
                <a:ea typeface="+mn-lt"/>
                <a:cs typeface="+mn-lt"/>
              </a:rPr>
              <a:t>štěpnost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výborná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podle</a:t>
            </a:r>
            <a:r>
              <a:rPr lang="en-US" sz="1800" dirty="0">
                <a:ea typeface="+mn-lt"/>
                <a:cs typeface="+mn-lt"/>
              </a:rPr>
              <a:t> {1011}, </a:t>
            </a:r>
            <a:r>
              <a:rPr lang="en-US" sz="1800">
                <a:ea typeface="+mn-lt"/>
                <a:cs typeface="+mn-lt"/>
              </a:rPr>
              <a:t>lom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lasturnatý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cs typeface="Calibri"/>
            </a:endParaRPr>
          </a:p>
          <a:p>
            <a:endParaRPr lang="en-US" sz="18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9A5E5-E89A-47D8-963A-64F909A8F7E7}"/>
              </a:ext>
            </a:extLst>
          </p:cNvPr>
          <p:cNvSpPr txBox="1"/>
          <p:nvPr/>
        </p:nvSpPr>
        <p:spPr>
          <a:xfrm>
            <a:off x="10013197" y="6657945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1200-7FE3-4207-A576-69A4AFA4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Naleziště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259B-E9F5-4B63-A7AE-BA531701E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Česko – Příbram, Jáchymov – krystaly na rudních žilách</a:t>
            </a:r>
            <a:endParaRPr lang="en-US" sz="1800">
              <a:cs typeface="Calibri" panose="020F0502020204030204"/>
            </a:endParaRPr>
          </a:p>
          <a:p>
            <a:r>
              <a:rPr lang="en-US" sz="1800">
                <a:ea typeface="+mn-lt"/>
                <a:cs typeface="+mn-lt"/>
              </a:rPr>
              <a:t>Slovensko – Banská Štiavnica, Zlatá Baňa, Jelšava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Rakousko – Leogang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Švýcarsko – Binnental</a:t>
            </a:r>
            <a:endParaRPr lang="en-US" sz="1800">
              <a:cs typeface="Calibri" panose="020F0502020204030204"/>
            </a:endParaRPr>
          </a:p>
          <a:p>
            <a:r>
              <a:rPr lang="en-US" sz="1800">
                <a:ea typeface="+mn-lt"/>
                <a:cs typeface="+mn-lt"/>
              </a:rPr>
              <a:t>Rumunsko – Baita</a:t>
            </a:r>
            <a:endParaRPr lang="en-US" sz="1800">
              <a:cs typeface="Calibri" panose="020F0502020204030204"/>
            </a:endParaRPr>
          </a:p>
          <a:p>
            <a:r>
              <a:rPr lang="en-US" sz="1800">
                <a:ea typeface="+mn-lt"/>
                <a:cs typeface="+mn-lt"/>
              </a:rPr>
              <a:t>Španělsko– Eugui</a:t>
            </a:r>
            <a:endParaRPr lang="en-US" sz="1800">
              <a:cs typeface="Calibri" panose="020F0502020204030204"/>
            </a:endParaRPr>
          </a:p>
          <a:p>
            <a:endParaRPr lang="en-US" sz="1800">
              <a:cs typeface="Calibri" panose="020F0502020204030204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9772187-07D8-42AF-B479-B21499991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02" r="13935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9858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Motiv systému Office</vt:lpstr>
      <vt:lpstr>Dolomit </vt:lpstr>
      <vt:lpstr>Výskyt,objev </vt:lpstr>
      <vt:lpstr>využití</vt:lpstr>
      <vt:lpstr>Vlastnosti </vt:lpstr>
      <vt:lpstr>Naleziště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2021-09-23T07:58:34Z</dcterms:created>
  <dcterms:modified xsi:type="dcterms:W3CDTF">2021-10-04T05:57:02Z</dcterms:modified>
</cp:coreProperties>
</file>