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ová Denisa" userId="S::dfilipova@zscehnice.cz::4f847e82-bcf6-4210-8bda-81511da9ccb2" providerId="AD" clId="Web-{F72445E6-675E-48C4-A152-103C6930A1FA}"/>
    <pc:docChg chg="addSld modSld">
      <pc:chgData name="Filipová Denisa" userId="S::dfilipova@zscehnice.cz::4f847e82-bcf6-4210-8bda-81511da9ccb2" providerId="AD" clId="Web-{F72445E6-675E-48C4-A152-103C6930A1FA}" dt="2021-09-16T08:19:58.405" v="14" actId="20577"/>
      <pc:docMkLst>
        <pc:docMk/>
      </pc:docMkLst>
      <pc:sldChg chg="addSp modSp mod setBg">
        <pc:chgData name="Filipová Denisa" userId="S::dfilipova@zscehnice.cz::4f847e82-bcf6-4210-8bda-81511da9ccb2" providerId="AD" clId="Web-{F72445E6-675E-48C4-A152-103C6930A1FA}" dt="2021-09-16T08:17:35.605" v="8"/>
        <pc:sldMkLst>
          <pc:docMk/>
          <pc:sldMk cId="3799523001" sldId="256"/>
        </pc:sldMkLst>
        <pc:spChg chg="mod">
          <ac:chgData name="Filipová Denisa" userId="S::dfilipova@zscehnice.cz::4f847e82-bcf6-4210-8bda-81511da9ccb2" providerId="AD" clId="Web-{F72445E6-675E-48C4-A152-103C6930A1FA}" dt="2021-09-16T08:17:35.605" v="8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Filipová Denisa" userId="S::dfilipova@zscehnice.cz::4f847e82-bcf6-4210-8bda-81511da9ccb2" providerId="AD" clId="Web-{F72445E6-675E-48C4-A152-103C6930A1FA}" dt="2021-09-16T08:17:35.605" v="8"/>
          <ac:spMkLst>
            <pc:docMk/>
            <pc:sldMk cId="3799523001" sldId="256"/>
            <ac:spMk id="3" creationId="{00000000-0000-0000-0000-000000000000}"/>
          </ac:spMkLst>
        </pc:spChg>
        <pc:spChg chg="add mod">
          <ac:chgData name="Filipová Denisa" userId="S::dfilipova@zscehnice.cz::4f847e82-bcf6-4210-8bda-81511da9ccb2" providerId="AD" clId="Web-{F72445E6-675E-48C4-A152-103C6930A1FA}" dt="2021-09-16T08:17:35.605" v="8"/>
          <ac:spMkLst>
            <pc:docMk/>
            <pc:sldMk cId="3799523001" sldId="256"/>
            <ac:spMk id="5" creationId="{35AE7B7B-48DC-4F4D-B74F-49E0C215690E}"/>
          </ac:spMkLst>
        </pc:spChg>
        <pc:spChg chg="add">
          <ac:chgData name="Filipová Denisa" userId="S::dfilipova@zscehnice.cz::4f847e82-bcf6-4210-8bda-81511da9ccb2" providerId="AD" clId="Web-{F72445E6-675E-48C4-A152-103C6930A1FA}" dt="2021-09-16T08:17:35.605" v="8"/>
          <ac:spMkLst>
            <pc:docMk/>
            <pc:sldMk cId="3799523001" sldId="256"/>
            <ac:spMk id="10" creationId="{ECC07320-C2CA-4E29-8481-9D9E143C7788}"/>
          </ac:spMkLst>
        </pc:spChg>
        <pc:picChg chg="add mod">
          <ac:chgData name="Filipová Denisa" userId="S::dfilipova@zscehnice.cz::4f847e82-bcf6-4210-8bda-81511da9ccb2" providerId="AD" clId="Web-{F72445E6-675E-48C4-A152-103C6930A1FA}" dt="2021-09-16T08:17:35.605" v="8"/>
          <ac:picMkLst>
            <pc:docMk/>
            <pc:sldMk cId="3799523001" sldId="256"/>
            <ac:picMk id="4" creationId="{49FDD997-3BEA-4295-A238-DB31C9C475CF}"/>
          </ac:picMkLst>
        </pc:picChg>
      </pc:sldChg>
      <pc:sldChg chg="modSp new">
        <pc:chgData name="Filipová Denisa" userId="S::dfilipova@zscehnice.cz::4f847e82-bcf6-4210-8bda-81511da9ccb2" providerId="AD" clId="Web-{F72445E6-675E-48C4-A152-103C6930A1FA}" dt="2021-09-16T08:19:58.405" v="14" actId="20577"/>
        <pc:sldMkLst>
          <pc:docMk/>
          <pc:sldMk cId="1640147776" sldId="257"/>
        </pc:sldMkLst>
        <pc:spChg chg="mod">
          <ac:chgData name="Filipová Denisa" userId="S::dfilipova@zscehnice.cz::4f847e82-bcf6-4210-8bda-81511da9ccb2" providerId="AD" clId="Web-{F72445E6-675E-48C4-A152-103C6930A1FA}" dt="2021-09-16T08:19:58.405" v="14" actId="20577"/>
          <ac:spMkLst>
            <pc:docMk/>
            <pc:sldMk cId="1640147776" sldId="257"/>
            <ac:spMk id="3" creationId="{24895A2B-E729-48A9-9617-1DDDE037EF11}"/>
          </ac:spMkLst>
        </pc:spChg>
      </pc:sldChg>
    </pc:docChg>
  </pc:docChgLst>
  <pc:docChgLst>
    <pc:chgData name="Filipová Denisa" userId="4f847e82-bcf6-4210-8bda-81511da9ccb2" providerId="ADAL" clId="{35F18BF2-4B86-C240-8E24-7377FD23DC13}"/>
    <pc:docChg chg="modSld">
      <pc:chgData name="Filipová Denisa" userId="4f847e82-bcf6-4210-8bda-81511da9ccb2" providerId="ADAL" clId="{35F18BF2-4B86-C240-8E24-7377FD23DC13}" dt="2021-10-18T18:01:04.695" v="7" actId="20577"/>
      <pc:docMkLst>
        <pc:docMk/>
      </pc:docMkLst>
      <pc:sldChg chg="modSp">
        <pc:chgData name="Filipová Denisa" userId="4f847e82-bcf6-4210-8bda-81511da9ccb2" providerId="ADAL" clId="{35F18BF2-4B86-C240-8E24-7377FD23DC13}" dt="2021-10-18T18:01:04.695" v="7" actId="20577"/>
        <pc:sldMkLst>
          <pc:docMk/>
          <pc:sldMk cId="3445228675" sldId="258"/>
        </pc:sldMkLst>
        <pc:spChg chg="mod">
          <ac:chgData name="Filipová Denisa" userId="4f847e82-bcf6-4210-8bda-81511da9ccb2" providerId="ADAL" clId="{35F18BF2-4B86-C240-8E24-7377FD23DC13}" dt="2021-10-18T18:01:04.695" v="7" actId="20577"/>
          <ac:spMkLst>
            <pc:docMk/>
            <pc:sldMk cId="3445228675" sldId="258"/>
            <ac:spMk id="2" creationId="{A458A3A3-0B8E-48C1-B52E-D90016F17587}"/>
          </ac:spMkLst>
        </pc:spChg>
      </pc:sldChg>
    </pc:docChg>
  </pc:docChgLst>
  <pc:docChgLst>
    <pc:chgData name="Filipová Denisa" userId="S::dfilipova@zscehnice.cz::4f847e82-bcf6-4210-8bda-81511da9ccb2" providerId="AD" clId="Web-{7A856F4B-A4A1-E618-D445-22499DCC5EE2}"/>
    <pc:docChg chg="modSld">
      <pc:chgData name="Filipová Denisa" userId="S::dfilipova@zscehnice.cz::4f847e82-bcf6-4210-8bda-81511da9ccb2" providerId="AD" clId="Web-{7A856F4B-A4A1-E618-D445-22499DCC5EE2}" dt="2021-09-23T08:14:08.696" v="162"/>
      <pc:docMkLst>
        <pc:docMk/>
      </pc:docMkLst>
      <pc:sldChg chg="addSp delSp modSp mod setBg">
        <pc:chgData name="Filipová Denisa" userId="S::dfilipova@zscehnice.cz::4f847e82-bcf6-4210-8bda-81511da9ccb2" providerId="AD" clId="Web-{7A856F4B-A4A1-E618-D445-22499DCC5EE2}" dt="2021-09-23T08:14:08.696" v="162"/>
        <pc:sldMkLst>
          <pc:docMk/>
          <pc:sldMk cId="1640147776" sldId="257"/>
        </pc:sldMkLst>
        <pc:spChg chg="mod">
          <ac:chgData name="Filipová Denisa" userId="S::dfilipova@zscehnice.cz::4f847e82-bcf6-4210-8bda-81511da9ccb2" providerId="AD" clId="Web-{7A856F4B-A4A1-E618-D445-22499DCC5EE2}" dt="2021-09-23T08:14:08.696" v="162"/>
          <ac:spMkLst>
            <pc:docMk/>
            <pc:sldMk cId="1640147776" sldId="257"/>
            <ac:spMk id="2" creationId="{5D43CABF-A841-499F-AFA7-3253EC8976AD}"/>
          </ac:spMkLst>
        </pc:spChg>
        <pc:spChg chg="mod ord">
          <ac:chgData name="Filipová Denisa" userId="S::dfilipova@zscehnice.cz::4f847e82-bcf6-4210-8bda-81511da9ccb2" providerId="AD" clId="Web-{7A856F4B-A4A1-E618-D445-22499DCC5EE2}" dt="2021-09-23T08:14:08.696" v="162"/>
          <ac:spMkLst>
            <pc:docMk/>
            <pc:sldMk cId="1640147776" sldId="257"/>
            <ac:spMk id="3" creationId="{24895A2B-E729-48A9-9617-1DDDE037EF11}"/>
          </ac:spMkLst>
        </pc:spChg>
        <pc:spChg chg="add mod">
          <ac:chgData name="Filipová Denisa" userId="S::dfilipova@zscehnice.cz::4f847e82-bcf6-4210-8bda-81511da9ccb2" providerId="AD" clId="Web-{7A856F4B-A4A1-E618-D445-22499DCC5EE2}" dt="2021-09-23T08:14:08.696" v="162"/>
          <ac:spMkLst>
            <pc:docMk/>
            <pc:sldMk cId="1640147776" sldId="257"/>
            <ac:spMk id="5" creationId="{98DF0F25-F84B-45CD-95F7-7FC9EA7B337B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3:42.648" v="157"/>
          <ac:spMkLst>
            <pc:docMk/>
            <pc:sldMk cId="1640147776" sldId="257"/>
            <ac:spMk id="7" creationId="{233F6408-E1FB-40EE-933F-488D38CCC73F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3:50.102" v="159"/>
          <ac:spMkLst>
            <pc:docMk/>
            <pc:sldMk cId="1640147776" sldId="257"/>
            <ac:spMk id="8" creationId="{2B566528-1B12-4246-9431-5C2D7D081168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3:39.773" v="155"/>
          <ac:spMkLst>
            <pc:docMk/>
            <pc:sldMk cId="1640147776" sldId="257"/>
            <ac:spMk id="10" creationId="{9427AF5F-9A0E-42B7-A252-FD64C9885F9C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4:08.681" v="161"/>
          <ac:spMkLst>
            <pc:docMk/>
            <pc:sldMk cId="1640147776" sldId="257"/>
            <ac:spMk id="11" creationId="{B95B9BA8-1D69-4796-85F5-B6D0BD52354B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3:42.648" v="157"/>
          <ac:spMkLst>
            <pc:docMk/>
            <pc:sldMk cId="1640147776" sldId="257"/>
            <ac:spMk id="12" creationId="{F055C0C5-567C-4C02-83F3-B427BC740697}"/>
          </ac:spMkLst>
        </pc:spChg>
        <pc:spChg chg="add">
          <ac:chgData name="Filipová Denisa" userId="S::dfilipova@zscehnice.cz::4f847e82-bcf6-4210-8bda-81511da9ccb2" providerId="AD" clId="Web-{7A856F4B-A4A1-E618-D445-22499DCC5EE2}" dt="2021-09-23T08:14:08.696" v="162"/>
          <ac:spMkLst>
            <pc:docMk/>
            <pc:sldMk cId="1640147776" sldId="257"/>
            <ac:spMk id="13" creationId="{9427AF5F-9A0E-42B7-A252-FD64C9885F9C}"/>
          </ac:spMkLst>
        </pc:spChg>
        <pc:spChg chg="add del">
          <ac:chgData name="Filipová Denisa" userId="S::dfilipova@zscehnice.cz::4f847e82-bcf6-4210-8bda-81511da9ccb2" providerId="AD" clId="Web-{7A856F4B-A4A1-E618-D445-22499DCC5EE2}" dt="2021-09-23T08:13:42.648" v="157"/>
          <ac:spMkLst>
            <pc:docMk/>
            <pc:sldMk cId="1640147776" sldId="257"/>
            <ac:spMk id="14" creationId="{E48B6BD6-5DED-4B86-A4B3-D35037F68FC4}"/>
          </ac:spMkLst>
        </pc:spChg>
        <pc:grpChg chg="add del">
          <ac:chgData name="Filipová Denisa" userId="S::dfilipova@zscehnice.cz::4f847e82-bcf6-4210-8bda-81511da9ccb2" providerId="AD" clId="Web-{7A856F4B-A4A1-E618-D445-22499DCC5EE2}" dt="2021-09-23T08:13:50.102" v="159"/>
          <ac:grpSpMkLst>
            <pc:docMk/>
            <pc:sldMk cId="1640147776" sldId="257"/>
            <ac:grpSpMk id="9" creationId="{828A5161-06F1-46CF-8AD7-844680A59E13}"/>
          </ac:grpSpMkLst>
        </pc:grpChg>
        <pc:grpChg chg="add del">
          <ac:chgData name="Filipová Denisa" userId="S::dfilipova@zscehnice.cz::4f847e82-bcf6-4210-8bda-81511da9ccb2" providerId="AD" clId="Web-{7A856F4B-A4A1-E618-D445-22499DCC5EE2}" dt="2021-09-23T08:14:08.681" v="161"/>
          <ac:grpSpMkLst>
            <pc:docMk/>
            <pc:sldMk cId="1640147776" sldId="257"/>
            <ac:grpSpMk id="15" creationId="{0EAC7AFE-68C0-41EB-A1C7-108E60D7C338}"/>
          </ac:grpSpMkLst>
        </pc:grpChg>
        <pc:grpChg chg="add del">
          <ac:chgData name="Filipová Denisa" userId="S::dfilipova@zscehnice.cz::4f847e82-bcf6-4210-8bda-81511da9ccb2" providerId="AD" clId="Web-{7A856F4B-A4A1-E618-D445-22499DCC5EE2}" dt="2021-09-23T08:13:50.102" v="159"/>
          <ac:grpSpMkLst>
            <pc:docMk/>
            <pc:sldMk cId="1640147776" sldId="257"/>
            <ac:grpSpMk id="16" creationId="{5995D10D-E9C9-47DB-AE7E-801FEF38F5C9}"/>
          </ac:grpSpMkLst>
        </pc:grpChg>
        <pc:picChg chg="add mod">
          <ac:chgData name="Filipová Denisa" userId="S::dfilipova@zscehnice.cz::4f847e82-bcf6-4210-8bda-81511da9ccb2" providerId="AD" clId="Web-{7A856F4B-A4A1-E618-D445-22499DCC5EE2}" dt="2021-09-23T08:14:08.696" v="162"/>
          <ac:picMkLst>
            <pc:docMk/>
            <pc:sldMk cId="1640147776" sldId="257"/>
            <ac:picMk id="4" creationId="{451434B4-CF3A-4490-B929-63E7355F9825}"/>
          </ac:picMkLst>
        </pc:picChg>
      </pc:sldChg>
    </pc:docChg>
  </pc:docChgLst>
  <pc:docChgLst>
    <pc:chgData name="Filipová Denisa" userId="S::dfilipova@zscehnice.cz::4f847e82-bcf6-4210-8bda-81511da9ccb2" providerId="AD" clId="Web-{1219B788-99E0-4894-BB33-9779020483BA}"/>
    <pc:docChg chg="addSld modSld">
      <pc:chgData name="Filipová Denisa" userId="S::dfilipova@zscehnice.cz::4f847e82-bcf6-4210-8bda-81511da9ccb2" providerId="AD" clId="Web-{1219B788-99E0-4894-BB33-9779020483BA}" dt="2021-10-08T10:02:26.505" v="251"/>
      <pc:docMkLst>
        <pc:docMk/>
      </pc:docMkLst>
      <pc:sldChg chg="addSp delSp modSp addAnim">
        <pc:chgData name="Filipová Denisa" userId="S::dfilipova@zscehnice.cz::4f847e82-bcf6-4210-8bda-81511da9ccb2" providerId="AD" clId="Web-{1219B788-99E0-4894-BB33-9779020483BA}" dt="2021-10-08T09:57:22.747" v="213"/>
        <pc:sldMkLst>
          <pc:docMk/>
          <pc:sldMk cId="3799523001" sldId="256"/>
        </pc:sldMkLst>
        <pc:spChg chg="mo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3" creationId="{00000000-0000-0000-0000-000000000000}"/>
          </ac:spMkLst>
        </pc:spChg>
        <pc:spChg chg="mo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5" creationId="{35AE7B7B-48DC-4F4D-B74F-49E0C215690E}"/>
          </ac:spMkLst>
        </pc:spChg>
        <pc:spChg chg="del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10" creationId="{ECC07320-C2CA-4E29-8481-9D9E143C7788}"/>
          </ac:spMkLst>
        </pc:spChg>
        <pc:spChg chg="ad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15" creationId="{D776D29F-0A2C-4F75-8582-7C7DFCBD11D5}"/>
          </ac:spMkLst>
        </pc:spChg>
        <pc:spChg chg="ad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17" creationId="{C4D41903-2C9D-4F9E-AA1F-6161F8A6FC01}"/>
          </ac:spMkLst>
        </pc:spChg>
        <pc:spChg chg="add">
          <ac:chgData name="Filipová Denisa" userId="S::dfilipova@zscehnice.cz::4f847e82-bcf6-4210-8bda-81511da9ccb2" providerId="AD" clId="Web-{1219B788-99E0-4894-BB33-9779020483BA}" dt="2021-10-08T09:57:22.731" v="211"/>
          <ac:spMkLst>
            <pc:docMk/>
            <pc:sldMk cId="3799523001" sldId="256"/>
            <ac:spMk id="19" creationId="{9E4574B5-C90E-412D-BAB0-B9F483290C67}"/>
          </ac:spMkLst>
        </pc:spChg>
        <pc:picChg chg="mod">
          <ac:chgData name="Filipová Denisa" userId="S::dfilipova@zscehnice.cz::4f847e82-bcf6-4210-8bda-81511da9ccb2" providerId="AD" clId="Web-{1219B788-99E0-4894-BB33-9779020483BA}" dt="2021-10-08T09:57:22.731" v="211"/>
          <ac:picMkLst>
            <pc:docMk/>
            <pc:sldMk cId="3799523001" sldId="256"/>
            <ac:picMk id="4" creationId="{49FDD997-3BEA-4295-A238-DB31C9C475CF}"/>
          </ac:picMkLst>
        </pc:picChg>
      </pc:sldChg>
      <pc:sldChg chg="addSp delSp modSp">
        <pc:chgData name="Filipová Denisa" userId="S::dfilipova@zscehnice.cz::4f847e82-bcf6-4210-8bda-81511da9ccb2" providerId="AD" clId="Web-{1219B788-99E0-4894-BB33-9779020483BA}" dt="2021-10-08T09:57:42.732" v="214"/>
        <pc:sldMkLst>
          <pc:docMk/>
          <pc:sldMk cId="1640147776" sldId="257"/>
        </pc:sldMkLst>
        <pc:spChg chg="mod">
          <ac:chgData name="Filipová Denisa" userId="S::dfilipova@zscehnice.cz::4f847e82-bcf6-4210-8bda-81511da9ccb2" providerId="AD" clId="Web-{1219B788-99E0-4894-BB33-9779020483BA}" dt="2021-10-08T09:57:42.732" v="214"/>
          <ac:spMkLst>
            <pc:docMk/>
            <pc:sldMk cId="1640147776" sldId="257"/>
            <ac:spMk id="2" creationId="{5D43CABF-A841-499F-AFA7-3253EC8976AD}"/>
          </ac:spMkLst>
        </pc:spChg>
        <pc:spChg chg="mod">
          <ac:chgData name="Filipová Denisa" userId="S::dfilipova@zscehnice.cz::4f847e82-bcf6-4210-8bda-81511da9ccb2" providerId="AD" clId="Web-{1219B788-99E0-4894-BB33-9779020483BA}" dt="2021-10-08T09:57:42.732" v="214"/>
          <ac:spMkLst>
            <pc:docMk/>
            <pc:sldMk cId="1640147776" sldId="257"/>
            <ac:spMk id="3" creationId="{24895A2B-E729-48A9-9617-1DDDE037EF11}"/>
          </ac:spMkLst>
        </pc:spChg>
        <pc:spChg chg="mod">
          <ac:chgData name="Filipová Denisa" userId="S::dfilipova@zscehnice.cz::4f847e82-bcf6-4210-8bda-81511da9ccb2" providerId="AD" clId="Web-{1219B788-99E0-4894-BB33-9779020483BA}" dt="2021-10-08T09:57:42.732" v="214"/>
          <ac:spMkLst>
            <pc:docMk/>
            <pc:sldMk cId="1640147776" sldId="257"/>
            <ac:spMk id="5" creationId="{98DF0F25-F84B-45CD-95F7-7FC9EA7B337B}"/>
          </ac:spMkLst>
        </pc:spChg>
        <pc:spChg chg="del">
          <ac:chgData name="Filipová Denisa" userId="S::dfilipova@zscehnice.cz::4f847e82-bcf6-4210-8bda-81511da9ccb2" providerId="AD" clId="Web-{1219B788-99E0-4894-BB33-9779020483BA}" dt="2021-10-08T09:57:42.732" v="214"/>
          <ac:spMkLst>
            <pc:docMk/>
            <pc:sldMk cId="1640147776" sldId="257"/>
            <ac:spMk id="13" creationId="{9427AF5F-9A0E-42B7-A252-FD64C9885F9C}"/>
          </ac:spMkLst>
        </pc:spChg>
        <pc:spChg chg="add">
          <ac:chgData name="Filipová Denisa" userId="S::dfilipova@zscehnice.cz::4f847e82-bcf6-4210-8bda-81511da9ccb2" providerId="AD" clId="Web-{1219B788-99E0-4894-BB33-9779020483BA}" dt="2021-10-08T09:57:42.732" v="214"/>
          <ac:spMkLst>
            <pc:docMk/>
            <pc:sldMk cId="1640147776" sldId="257"/>
            <ac:spMk id="18" creationId="{B95B9BA8-1D69-4796-85F5-B6D0BD52354B}"/>
          </ac:spMkLst>
        </pc:spChg>
        <pc:grpChg chg="add">
          <ac:chgData name="Filipová Denisa" userId="S::dfilipova@zscehnice.cz::4f847e82-bcf6-4210-8bda-81511da9ccb2" providerId="AD" clId="Web-{1219B788-99E0-4894-BB33-9779020483BA}" dt="2021-10-08T09:57:42.732" v="214"/>
          <ac:grpSpMkLst>
            <pc:docMk/>
            <pc:sldMk cId="1640147776" sldId="257"/>
            <ac:grpSpMk id="20" creationId="{23705FF7-CAB4-430F-A07B-AF2245F17F1C}"/>
          </ac:grpSpMkLst>
        </pc:grpChg>
        <pc:picChg chg="mod">
          <ac:chgData name="Filipová Denisa" userId="S::dfilipova@zscehnice.cz::4f847e82-bcf6-4210-8bda-81511da9ccb2" providerId="AD" clId="Web-{1219B788-99E0-4894-BB33-9779020483BA}" dt="2021-10-08T09:57:42.732" v="214"/>
          <ac:picMkLst>
            <pc:docMk/>
            <pc:sldMk cId="1640147776" sldId="257"/>
            <ac:picMk id="4" creationId="{451434B4-CF3A-4490-B929-63E7355F9825}"/>
          </ac:picMkLst>
        </pc:picChg>
      </pc:sldChg>
      <pc:sldChg chg="addSp delSp modSp new mod setBg setClrOvrMap">
        <pc:chgData name="Filipová Denisa" userId="S::dfilipova@zscehnice.cz::4f847e82-bcf6-4210-8bda-81511da9ccb2" providerId="AD" clId="Web-{1219B788-99E0-4894-BB33-9779020483BA}" dt="2021-10-08T10:00:11.220" v="220"/>
        <pc:sldMkLst>
          <pc:docMk/>
          <pc:sldMk cId="3445228675" sldId="258"/>
        </pc:sldMkLst>
        <pc:spChg chg="mod">
          <ac:chgData name="Filipová Denisa" userId="S::dfilipova@zscehnice.cz::4f847e82-bcf6-4210-8bda-81511da9ccb2" providerId="AD" clId="Web-{1219B788-99E0-4894-BB33-9779020483BA}" dt="2021-10-08T10:00:11.220" v="220"/>
          <ac:spMkLst>
            <pc:docMk/>
            <pc:sldMk cId="3445228675" sldId="258"/>
            <ac:spMk id="2" creationId="{A458A3A3-0B8E-48C1-B52E-D90016F17587}"/>
          </ac:spMkLst>
        </pc:spChg>
        <pc:spChg chg="mod">
          <ac:chgData name="Filipová Denisa" userId="S::dfilipova@zscehnice.cz::4f847e82-bcf6-4210-8bda-81511da9ccb2" providerId="AD" clId="Web-{1219B788-99E0-4894-BB33-9779020483BA}" dt="2021-10-08T10:00:11.220" v="220"/>
          <ac:spMkLst>
            <pc:docMk/>
            <pc:sldMk cId="3445228675" sldId="258"/>
            <ac:spMk id="3" creationId="{A556B862-48BE-4A3A-BBB3-59827A6C3E21}"/>
          </ac:spMkLst>
        </pc:spChg>
        <pc:spChg chg="add mod">
          <ac:chgData name="Filipová Denisa" userId="S::dfilipova@zscehnice.cz::4f847e82-bcf6-4210-8bda-81511da9ccb2" providerId="AD" clId="Web-{1219B788-99E0-4894-BB33-9779020483BA}" dt="2021-10-08T10:00:11.220" v="220"/>
          <ac:spMkLst>
            <pc:docMk/>
            <pc:sldMk cId="3445228675" sldId="258"/>
            <ac:spMk id="5" creationId="{26FC7234-9953-448A-8B59-D394EA506700}"/>
          </ac:spMkLst>
        </pc:spChg>
        <pc:spChg chg="add del">
          <ac:chgData name="Filipová Denisa" userId="S::dfilipova@zscehnice.cz::4f847e82-bcf6-4210-8bda-81511da9ccb2" providerId="AD" clId="Web-{1219B788-99E0-4894-BB33-9779020483BA}" dt="2021-10-08T10:00:11.220" v="220"/>
          <ac:spMkLst>
            <pc:docMk/>
            <pc:sldMk cId="3445228675" sldId="258"/>
            <ac:spMk id="8" creationId="{B95B9BA8-1D69-4796-85F5-B6D0BD52354B}"/>
          </ac:spMkLst>
        </pc:spChg>
        <pc:spChg chg="add">
          <ac:chgData name="Filipová Denisa" userId="S::dfilipova@zscehnice.cz::4f847e82-bcf6-4210-8bda-81511da9ccb2" providerId="AD" clId="Web-{1219B788-99E0-4894-BB33-9779020483BA}" dt="2021-10-08T10:00:11.220" v="220"/>
          <ac:spMkLst>
            <pc:docMk/>
            <pc:sldMk cId="3445228675" sldId="258"/>
            <ac:spMk id="25" creationId="{B95B9BA8-1D69-4796-85F5-B6D0BD52354B}"/>
          </ac:spMkLst>
        </pc:spChg>
        <pc:grpChg chg="add del">
          <ac:chgData name="Filipová Denisa" userId="S::dfilipova@zscehnice.cz::4f847e82-bcf6-4210-8bda-81511da9ccb2" providerId="AD" clId="Web-{1219B788-99E0-4894-BB33-9779020483BA}" dt="2021-10-08T10:00:11.220" v="220"/>
          <ac:grpSpMkLst>
            <pc:docMk/>
            <pc:sldMk cId="3445228675" sldId="258"/>
            <ac:grpSpMk id="10" creationId="{5F892E19-92E7-4BB2-8C3F-DBDFE8D9D324}"/>
          </ac:grpSpMkLst>
        </pc:grpChg>
        <pc:grpChg chg="add">
          <ac:chgData name="Filipová Denisa" userId="S::dfilipova@zscehnice.cz::4f847e82-bcf6-4210-8bda-81511da9ccb2" providerId="AD" clId="Web-{1219B788-99E0-4894-BB33-9779020483BA}" dt="2021-10-08T10:00:11.220" v="220"/>
          <ac:grpSpMkLst>
            <pc:docMk/>
            <pc:sldMk cId="3445228675" sldId="258"/>
            <ac:grpSpMk id="27" creationId="{D44E3F87-3D58-4B03-86B2-15A5C5B9C964}"/>
          </ac:grpSpMkLst>
        </pc:grpChg>
        <pc:picChg chg="add mod">
          <ac:chgData name="Filipová Denisa" userId="S::dfilipova@zscehnice.cz::4f847e82-bcf6-4210-8bda-81511da9ccb2" providerId="AD" clId="Web-{1219B788-99E0-4894-BB33-9779020483BA}" dt="2021-10-08T10:00:11.220" v="220"/>
          <ac:picMkLst>
            <pc:docMk/>
            <pc:sldMk cId="3445228675" sldId="258"/>
            <ac:picMk id="4" creationId="{C620E7B6-3BFA-42FF-A7D4-BC9D90AABE23}"/>
          </ac:picMkLst>
        </pc:picChg>
      </pc:sldChg>
      <pc:sldChg chg="addSp modSp new mod setBg">
        <pc:chgData name="Filipová Denisa" userId="S::dfilipova@zscehnice.cz::4f847e82-bcf6-4210-8bda-81511da9ccb2" providerId="AD" clId="Web-{1219B788-99E0-4894-BB33-9779020483BA}" dt="2021-10-08T10:02:26.505" v="251"/>
        <pc:sldMkLst>
          <pc:docMk/>
          <pc:sldMk cId="3266120829" sldId="259"/>
        </pc:sldMkLst>
        <pc:spChg chg="mod">
          <ac:chgData name="Filipová Denisa" userId="S::dfilipova@zscehnice.cz::4f847e82-bcf6-4210-8bda-81511da9ccb2" providerId="AD" clId="Web-{1219B788-99E0-4894-BB33-9779020483BA}" dt="2021-10-08T10:02:26.505" v="251"/>
          <ac:spMkLst>
            <pc:docMk/>
            <pc:sldMk cId="3266120829" sldId="259"/>
            <ac:spMk id="2" creationId="{7FABD799-6D87-4193-A424-5D2F068CEE10}"/>
          </ac:spMkLst>
        </pc:spChg>
        <pc:spChg chg="mod">
          <ac:chgData name="Filipová Denisa" userId="S::dfilipova@zscehnice.cz::4f847e82-bcf6-4210-8bda-81511da9ccb2" providerId="AD" clId="Web-{1219B788-99E0-4894-BB33-9779020483BA}" dt="2021-10-08T10:02:26.505" v="251"/>
          <ac:spMkLst>
            <pc:docMk/>
            <pc:sldMk cId="3266120829" sldId="259"/>
            <ac:spMk id="3" creationId="{86535DFA-DB55-4BBE-8B2F-89C2FF914DA4}"/>
          </ac:spMkLst>
        </pc:spChg>
        <pc:spChg chg="add mod">
          <ac:chgData name="Filipová Denisa" userId="S::dfilipova@zscehnice.cz::4f847e82-bcf6-4210-8bda-81511da9ccb2" providerId="AD" clId="Web-{1219B788-99E0-4894-BB33-9779020483BA}" dt="2021-10-08T10:02:26.505" v="251"/>
          <ac:spMkLst>
            <pc:docMk/>
            <pc:sldMk cId="3266120829" sldId="259"/>
            <ac:spMk id="5" creationId="{DB9E00F0-E001-46B8-A9F7-0A584FAAB7E6}"/>
          </ac:spMkLst>
        </pc:spChg>
        <pc:spChg chg="add">
          <ac:chgData name="Filipová Denisa" userId="S::dfilipova@zscehnice.cz::4f847e82-bcf6-4210-8bda-81511da9ccb2" providerId="AD" clId="Web-{1219B788-99E0-4894-BB33-9779020483BA}" dt="2021-10-08T10:02:26.505" v="251"/>
          <ac:spMkLst>
            <pc:docMk/>
            <pc:sldMk cId="3266120829" sldId="259"/>
            <ac:spMk id="10" creationId="{B95B9BA8-1D69-4796-85F5-B6D0BD52354B}"/>
          </ac:spMkLst>
        </pc:spChg>
        <pc:grpChg chg="add">
          <ac:chgData name="Filipová Denisa" userId="S::dfilipova@zscehnice.cz::4f847e82-bcf6-4210-8bda-81511da9ccb2" providerId="AD" clId="Web-{1219B788-99E0-4894-BB33-9779020483BA}" dt="2021-10-08T10:02:26.505" v="251"/>
          <ac:grpSpMkLst>
            <pc:docMk/>
            <pc:sldMk cId="3266120829" sldId="259"/>
            <ac:grpSpMk id="12" creationId="{23705FF7-CAB4-430F-A07B-AF2245F17F1C}"/>
          </ac:grpSpMkLst>
        </pc:grpChg>
        <pc:picChg chg="add mod">
          <ac:chgData name="Filipová Denisa" userId="S::dfilipova@zscehnice.cz::4f847e82-bcf6-4210-8bda-81511da9ccb2" providerId="AD" clId="Web-{1219B788-99E0-4894-BB33-9779020483BA}" dt="2021-10-08T10:02:26.505" v="251"/>
          <ac:picMkLst>
            <pc:docMk/>
            <pc:sldMk cId="3266120829" sldId="259"/>
            <ac:picMk id="4" creationId="{09D1D7A0-FA87-43A0-B5B9-457467FFD4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alcit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hyperlink" Target="https://creativecommons.org/licenses/by-sa/3.0/" TargetMode="Externa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Kalcit" TargetMode="Externa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creativecommons.org/licenses/by-sa/3.0/" TargetMode="External" /><Relationship Id="rId4" Type="http://schemas.openxmlformats.org/officeDocument/2006/relationships/image" Target="../media/image2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creativecommons.org/licenses/by-sa/3.0/" TargetMode="External" /><Relationship Id="rId4" Type="http://schemas.openxmlformats.org/officeDocument/2006/relationships/hyperlink" Target="https://cs.wikipedia.org/wiki/Kalcit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alcit" TargetMode="External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creativecommons.org/licenses/by-sa/3.0/" TargetMode="Externa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776D29F-0A2C-4F75-8582-7C7DFCBD1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1174819"/>
            <a:ext cx="4375151" cy="2858363"/>
          </a:xfrm>
        </p:spPr>
        <p:txBody>
          <a:bodyPr>
            <a:normAutofit/>
          </a:bodyPr>
          <a:lstStyle/>
          <a:p>
            <a:pPr algn="l"/>
            <a:r>
              <a:rPr lang="cs-CZ" sz="7200">
                <a:solidFill>
                  <a:schemeClr val="bg1"/>
                </a:solidFill>
                <a:cs typeface="Calibri Light"/>
              </a:rPr>
              <a:t>Kalcit</a:t>
            </a:r>
            <a:endParaRPr lang="cs-CZ" sz="720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414180"/>
            <a:ext cx="4377793" cy="159450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cs-CZ">
                <a:solidFill>
                  <a:schemeClr val="bg1"/>
                </a:solidFill>
                <a:cs typeface="Calibri"/>
              </a:rPr>
              <a:t>CaCO3</a:t>
            </a:r>
            <a:endParaRPr lang="cs-CZ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9FDD997-3BEA-4295-A238-DB31C9C475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079"/>
          <a:stretch/>
        </p:blipFill>
        <p:spPr>
          <a:xfrm>
            <a:off x="5682343" y="1"/>
            <a:ext cx="6509657" cy="6857999"/>
          </a:xfrm>
          <a:custGeom>
            <a:avLst/>
            <a:gdLst/>
            <a:ahLst/>
            <a:cxnLst/>
            <a:rect l="l" t="t" r="r" b="b"/>
            <a:pathLst>
              <a:path w="650965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0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3" y="528850"/>
                  <a:pt x="335480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2" y="612658"/>
                </a:lnTo>
                <a:cubicBezTo>
                  <a:pt x="358987" y="604728"/>
                  <a:pt x="357230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8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5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509657" y="0"/>
                </a:lnTo>
                <a:lnTo>
                  <a:pt x="650965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0" y="6796804"/>
                </a:lnTo>
                <a:cubicBezTo>
                  <a:pt x="32161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5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7" y="6463490"/>
                </a:cubicBezTo>
                <a:cubicBezTo>
                  <a:pt x="116556" y="6431292"/>
                  <a:pt x="131034" y="6400429"/>
                  <a:pt x="146086" y="6363664"/>
                </a:cubicBezTo>
                <a:cubicBezTo>
                  <a:pt x="142275" y="6350899"/>
                  <a:pt x="131986" y="6331277"/>
                  <a:pt x="131034" y="6311084"/>
                </a:cubicBezTo>
                <a:cubicBezTo>
                  <a:pt x="127795" y="6246121"/>
                  <a:pt x="145513" y="6185351"/>
                  <a:pt x="173518" y="6127247"/>
                </a:cubicBezTo>
                <a:cubicBezTo>
                  <a:pt x="181899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5" y="6056948"/>
                </a:cubicBezTo>
                <a:cubicBezTo>
                  <a:pt x="243432" y="6050282"/>
                  <a:pt x="242863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1" y="5900735"/>
                  <a:pt x="264200" y="5897114"/>
                </a:cubicBezTo>
                <a:cubicBezTo>
                  <a:pt x="268199" y="5891590"/>
                  <a:pt x="274295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8" y="5779191"/>
                  <a:pt x="299823" y="5771953"/>
                  <a:pt x="302870" y="5765474"/>
                </a:cubicBezTo>
                <a:cubicBezTo>
                  <a:pt x="305728" y="5759378"/>
                  <a:pt x="310683" y="5754234"/>
                  <a:pt x="313730" y="5748136"/>
                </a:cubicBezTo>
                <a:cubicBezTo>
                  <a:pt x="321920" y="5731564"/>
                  <a:pt x="329541" y="5714607"/>
                  <a:pt x="338685" y="5695178"/>
                </a:cubicBezTo>
                <a:cubicBezTo>
                  <a:pt x="321541" y="5684320"/>
                  <a:pt x="331257" y="5669647"/>
                  <a:pt x="339447" y="5651360"/>
                </a:cubicBezTo>
                <a:cubicBezTo>
                  <a:pt x="347830" y="5632691"/>
                  <a:pt x="350497" y="5611164"/>
                  <a:pt x="353545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5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2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2" y="4346201"/>
                  <a:pt x="391265" y="4340674"/>
                  <a:pt x="392218" y="4335722"/>
                </a:cubicBezTo>
                <a:cubicBezTo>
                  <a:pt x="401743" y="4281810"/>
                  <a:pt x="387838" y="4231324"/>
                  <a:pt x="369547" y="4181603"/>
                </a:cubicBezTo>
                <a:cubicBezTo>
                  <a:pt x="367643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6" y="4078159"/>
                  <a:pt x="348211" y="4040058"/>
                  <a:pt x="331447" y="4003861"/>
                </a:cubicBezTo>
                <a:cubicBezTo>
                  <a:pt x="314494" y="3967091"/>
                  <a:pt x="300203" y="3932993"/>
                  <a:pt x="317349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3" y="3799258"/>
                  <a:pt x="307443" y="3784397"/>
                </a:cubicBezTo>
                <a:cubicBezTo>
                  <a:pt x="307443" y="3744770"/>
                  <a:pt x="297345" y="3709529"/>
                  <a:pt x="276771" y="3675238"/>
                </a:cubicBezTo>
                <a:cubicBezTo>
                  <a:pt x="268770" y="3661899"/>
                  <a:pt x="274106" y="3641134"/>
                  <a:pt x="272009" y="3623799"/>
                </a:cubicBezTo>
                <a:cubicBezTo>
                  <a:pt x="269533" y="3605509"/>
                  <a:pt x="267247" y="3586653"/>
                  <a:pt x="261720" y="3569124"/>
                </a:cubicBezTo>
                <a:cubicBezTo>
                  <a:pt x="247243" y="3523785"/>
                  <a:pt x="230859" y="3479015"/>
                  <a:pt x="215618" y="3433866"/>
                </a:cubicBezTo>
                <a:cubicBezTo>
                  <a:pt x="203045" y="3396719"/>
                  <a:pt x="212951" y="3360139"/>
                  <a:pt x="218286" y="3323372"/>
                </a:cubicBezTo>
                <a:cubicBezTo>
                  <a:pt x="221715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5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5" y="2966742"/>
                  <a:pt x="144560" y="2940455"/>
                  <a:pt x="128366" y="2910353"/>
                </a:cubicBezTo>
                <a:cubicBezTo>
                  <a:pt x="117318" y="2889587"/>
                  <a:pt x="109126" y="2866918"/>
                  <a:pt x="102268" y="2844248"/>
                </a:cubicBezTo>
                <a:cubicBezTo>
                  <a:pt x="93313" y="2813958"/>
                  <a:pt x="87978" y="2782716"/>
                  <a:pt x="79216" y="2752235"/>
                </a:cubicBezTo>
                <a:cubicBezTo>
                  <a:pt x="66072" y="2706131"/>
                  <a:pt x="55785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1" y="2360933"/>
                </a:cubicBezTo>
                <a:cubicBezTo>
                  <a:pt x="28541" y="2356744"/>
                  <a:pt x="36543" y="2344741"/>
                  <a:pt x="37877" y="2335405"/>
                </a:cubicBezTo>
                <a:cubicBezTo>
                  <a:pt x="41877" y="2307402"/>
                  <a:pt x="35971" y="2281683"/>
                  <a:pt x="23017" y="2254633"/>
                </a:cubicBezTo>
                <a:cubicBezTo>
                  <a:pt x="10824" y="2229296"/>
                  <a:pt x="12158" y="2197670"/>
                  <a:pt x="7395" y="2168903"/>
                </a:cubicBezTo>
                <a:cubicBezTo>
                  <a:pt x="5680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4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68" y="1851709"/>
                  <a:pt x="52545" y="1813610"/>
                  <a:pt x="68738" y="1768838"/>
                </a:cubicBezTo>
                <a:cubicBezTo>
                  <a:pt x="85886" y="1721785"/>
                  <a:pt x="112174" y="1676253"/>
                  <a:pt x="104363" y="1623675"/>
                </a:cubicBezTo>
                <a:cubicBezTo>
                  <a:pt x="99601" y="1591859"/>
                  <a:pt x="88551" y="1561189"/>
                  <a:pt x="81882" y="1529563"/>
                </a:cubicBezTo>
                <a:cubicBezTo>
                  <a:pt x="79597" y="1518324"/>
                  <a:pt x="79978" y="1505751"/>
                  <a:pt x="82264" y="1494509"/>
                </a:cubicBezTo>
                <a:cubicBezTo>
                  <a:pt x="92743" y="1440216"/>
                  <a:pt x="94266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6" y="1151600"/>
                </a:cubicBezTo>
                <a:cubicBezTo>
                  <a:pt x="100553" y="1134834"/>
                  <a:pt x="96553" y="1114449"/>
                  <a:pt x="98077" y="1095972"/>
                </a:cubicBezTo>
                <a:cubicBezTo>
                  <a:pt x="99409" y="1078826"/>
                  <a:pt x="99981" y="1061298"/>
                  <a:pt x="104363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3" y="949281"/>
                  <a:pt x="103219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6" y="694576"/>
                </a:cubicBezTo>
                <a:cubicBezTo>
                  <a:pt x="102268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2" y="531310"/>
                  <a:pt x="114080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6" y="340425"/>
                  <a:pt x="88551" y="300800"/>
                  <a:pt x="84930" y="261173"/>
                </a:cubicBezTo>
                <a:cubicBezTo>
                  <a:pt x="84168" y="252600"/>
                  <a:pt x="88933" y="243648"/>
                  <a:pt x="89313" y="234883"/>
                </a:cubicBezTo>
                <a:cubicBezTo>
                  <a:pt x="90266" y="207450"/>
                  <a:pt x="90457" y="180017"/>
                  <a:pt x="91026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8" y="85336"/>
                  <a:pt x="98077" y="66857"/>
                  <a:pt x="83217" y="47806"/>
                </a:cubicBezTo>
                <a:cubicBezTo>
                  <a:pt x="77453" y="40471"/>
                  <a:pt x="73691" y="32636"/>
                  <a:pt x="71206" y="24480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4D41903-2C9D-4F9E-AA1F-6161F8A6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6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E4574B5-C90E-412D-BAB0-B9F483290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AE7B7B-48DC-4F4D-B74F-49E0C215690E}"/>
              </a:ext>
            </a:extLst>
          </p:cNvPr>
          <p:cNvSpPr txBox="1"/>
          <p:nvPr/>
        </p:nvSpPr>
        <p:spPr>
          <a:xfrm>
            <a:off x="10013198" y="6657945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3CABF-A841-499F-AFA7-3253EC89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95A2B-E729-48A9-9617-1DDDE037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5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vzniká na hydrotermálních žílách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Fyz. Vlastnosti.....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Tvrdost : 3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Lesk: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Vryp:bílí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Barva: bílá,čirá......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Chemické vlastnosti: puká 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Využití: stavebnictví, dekorace,výroba, hutnictví,sklářství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1434B4-CF3A-4490-B929-63E7355F98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570" r="16507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8DF0F25-F84B-45CD-95F7-7FC9EA7B337B}"/>
              </a:ext>
            </a:extLst>
          </p:cNvPr>
          <p:cNvSpPr txBox="1"/>
          <p:nvPr/>
        </p:nvSpPr>
        <p:spPr>
          <a:xfrm>
            <a:off x="10013198" y="6657945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8A3A3-0B8E-48C1-B52E-D90016F1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Výskyt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B862-48BE-4A3A-BBB3-59827A6C3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Česko: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Slovensko: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Německo: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Island: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USA: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Rusko:</a:t>
            </a:r>
          </a:p>
          <a:p>
            <a:r>
              <a:rPr lang="en-US" sz="1500">
                <a:solidFill>
                  <a:schemeClr val="bg1">
                    <a:alpha val="80000"/>
                  </a:schemeClr>
                </a:solidFill>
                <a:cs typeface="Calibri"/>
              </a:rPr>
              <a:t>Švédsko: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C620E7B6-3BFA-42FF-A7D4-BC9D90AAB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26677" y="1350833"/>
            <a:ext cx="2399622" cy="30633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FC7234-9953-448A-8B59-D394EA506700}"/>
              </a:ext>
            </a:extLst>
          </p:cNvPr>
          <p:cNvSpPr txBox="1"/>
          <p:nvPr/>
        </p:nvSpPr>
        <p:spPr>
          <a:xfrm>
            <a:off x="7747497" y="4214125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BD799-6D87-4193-A424-5D2F068C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5DFA-DB55-4BBE-8B2F-89C2FF914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chemeClr val="bg1">
                    <a:alpha val="80000"/>
                  </a:schemeClr>
                </a:solidFill>
                <a:cs typeface="Calibri"/>
              </a:rPr>
              <a:t>Zajímavosti:</a:t>
            </a:r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D1D7A0-FA87-43A0-B5B9-457467FFD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542" r="1" b="1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B9E00F0-E001-46B8-A9F7-0A584FAAB7E6}"/>
              </a:ext>
            </a:extLst>
          </p:cNvPr>
          <p:cNvSpPr txBox="1"/>
          <p:nvPr/>
        </p:nvSpPr>
        <p:spPr>
          <a:xfrm>
            <a:off x="10013198" y="6657945"/>
            <a:ext cx="217880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en-US" sz="700">
                <a:solidFill>
                  <a:srgbClr val="FFFFFF"/>
                </a:solidFill>
              </a:rPr>
              <a:t> od autora Neznámý autor s licencí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20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Kalcit</vt:lpstr>
      <vt:lpstr>Prezentace aplikace PowerPoint</vt:lpstr>
      <vt:lpstr>Výskyt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Filipová Denisa</cp:lastModifiedBy>
  <cp:revision>132</cp:revision>
  <dcterms:created xsi:type="dcterms:W3CDTF">2021-09-16T08:16:11Z</dcterms:created>
  <dcterms:modified xsi:type="dcterms:W3CDTF">2021-10-18T18:01:11Z</dcterms:modified>
</cp:coreProperties>
</file>